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4"/>
  </p:notesMasterIdLst>
  <p:sldIdLst>
    <p:sldId id="256" r:id="rId2"/>
    <p:sldId id="257" r:id="rId3"/>
    <p:sldId id="259" r:id="rId4"/>
    <p:sldId id="258" r:id="rId5"/>
    <p:sldId id="289" r:id="rId6"/>
    <p:sldId id="260" r:id="rId7"/>
    <p:sldId id="291" r:id="rId8"/>
    <p:sldId id="296" r:id="rId9"/>
    <p:sldId id="262" r:id="rId10"/>
    <p:sldId id="292" r:id="rId11"/>
    <p:sldId id="297" r:id="rId12"/>
    <p:sldId id="295" r:id="rId13"/>
    <p:sldId id="298" r:id="rId14"/>
    <p:sldId id="299" r:id="rId15"/>
    <p:sldId id="300" r:id="rId16"/>
    <p:sldId id="301" r:id="rId17"/>
    <p:sldId id="302" r:id="rId18"/>
    <p:sldId id="293" r:id="rId19"/>
    <p:sldId id="313" r:id="rId20"/>
    <p:sldId id="314" r:id="rId21"/>
    <p:sldId id="315" r:id="rId22"/>
    <p:sldId id="316" r:id="rId23"/>
    <p:sldId id="317" r:id="rId24"/>
    <p:sldId id="318" r:id="rId25"/>
    <p:sldId id="319" r:id="rId26"/>
    <p:sldId id="320" r:id="rId27"/>
    <p:sldId id="322" r:id="rId28"/>
    <p:sldId id="323" r:id="rId29"/>
    <p:sldId id="324" r:id="rId30"/>
    <p:sldId id="321" r:id="rId31"/>
    <p:sldId id="325" r:id="rId32"/>
    <p:sldId id="326" r:id="rId33"/>
    <p:sldId id="330" r:id="rId34"/>
    <p:sldId id="331" r:id="rId35"/>
    <p:sldId id="327" r:id="rId36"/>
    <p:sldId id="328" r:id="rId37"/>
    <p:sldId id="329" r:id="rId38"/>
    <p:sldId id="332" r:id="rId39"/>
    <p:sldId id="333" r:id="rId40"/>
    <p:sldId id="334" r:id="rId41"/>
    <p:sldId id="335" r:id="rId42"/>
    <p:sldId id="336" r:id="rId43"/>
    <p:sldId id="294" r:id="rId44"/>
    <p:sldId id="303" r:id="rId45"/>
    <p:sldId id="308" r:id="rId46"/>
    <p:sldId id="304" r:id="rId47"/>
    <p:sldId id="305" r:id="rId48"/>
    <p:sldId id="307" r:id="rId49"/>
    <p:sldId id="309" r:id="rId50"/>
    <p:sldId id="310" r:id="rId51"/>
    <p:sldId id="311" r:id="rId52"/>
    <p:sldId id="312"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Lexend Exa" panose="020B0604020202020204" charset="0"/>
      <p:regular r:id="rId59"/>
      <p:bold r:id="rId60"/>
    </p:embeddedFont>
    <p:embeddedFont>
      <p:font typeface="Lexend Exa Black" panose="020B0604020202020204" charset="0"/>
      <p:bold r:id="rId61"/>
    </p:embeddedFont>
    <p:embeddedFont>
      <p:font typeface="Poppins" panose="000005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311">
          <p15:clr>
            <a:srgbClr val="9AA0A6"/>
          </p15:clr>
        </p15:guide>
        <p15:guide id="4" pos="449">
          <p15:clr>
            <a:srgbClr val="9AA0A6"/>
          </p15:clr>
        </p15:guide>
        <p15:guide id="5" orient="horz" pos="2903">
          <p15:clr>
            <a:srgbClr val="9AA0A6"/>
          </p15:clr>
        </p15:guide>
        <p15:guide id="6" orient="horz" pos="36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98C2"/>
    <a:srgbClr val="003D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B63C78-B96A-476A-8CF0-BCC514F43995}" v="68" dt="2023-06-19T18:15:52.628"/>
  </p1510:revLst>
</p1510:revInfo>
</file>

<file path=ppt/tableStyles.xml><?xml version="1.0" encoding="utf-8"?>
<a:tblStyleLst xmlns:a="http://schemas.openxmlformats.org/drawingml/2006/main" def="{E0341C33-21DD-45FE-B9FD-09FCABD10F7B}">
  <a:tblStyle styleId="{E0341C33-21DD-45FE-B9FD-09FCABD10F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6" d="100"/>
          <a:sy n="106" d="100"/>
        </p:scale>
        <p:origin x="1483" y="82"/>
      </p:cViewPr>
      <p:guideLst>
        <p:guide orient="horz" pos="1620"/>
        <p:guide pos="2880"/>
        <p:guide pos="5311"/>
        <p:guide pos="449"/>
        <p:guide orient="horz" pos="2903"/>
        <p:guide orient="horz" pos="363"/>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va Warke" userId="f728af9ef2a44cb7" providerId="LiveId" clId="{B3B63C78-B96A-476A-8CF0-BCC514F43995}"/>
    <pc:docChg chg="undo redo custSel addSld delSld modSld sldOrd delMainMaster">
      <pc:chgData name="Purva Warke" userId="f728af9ef2a44cb7" providerId="LiveId" clId="{B3B63C78-B96A-476A-8CF0-BCC514F43995}" dt="2023-07-03T17:28:45.257" v="2374" actId="20577"/>
      <pc:docMkLst>
        <pc:docMk/>
      </pc:docMkLst>
      <pc:sldChg chg="modSp mod">
        <pc:chgData name="Purva Warke" userId="f728af9ef2a44cb7" providerId="LiveId" clId="{B3B63C78-B96A-476A-8CF0-BCC514F43995}" dt="2023-06-19T16:37:05.230" v="9" actId="20577"/>
        <pc:sldMkLst>
          <pc:docMk/>
          <pc:sldMk cId="0" sldId="260"/>
        </pc:sldMkLst>
        <pc:spChg chg="mod">
          <ac:chgData name="Purva Warke" userId="f728af9ef2a44cb7" providerId="LiveId" clId="{B3B63C78-B96A-476A-8CF0-BCC514F43995}" dt="2023-06-19T16:37:05.230" v="9" actId="20577"/>
          <ac:spMkLst>
            <pc:docMk/>
            <pc:sldMk cId="0" sldId="260"/>
            <ac:spMk id="223" creationId="{00000000-0000-0000-0000-000000000000}"/>
          </ac:spMkLst>
        </pc:spChg>
      </pc:sldChg>
      <pc:sldChg chg="del">
        <pc:chgData name="Purva Warke" userId="f728af9ef2a44cb7" providerId="LiveId" clId="{B3B63C78-B96A-476A-8CF0-BCC514F43995}" dt="2023-06-19T17:16:12.133" v="835" actId="47"/>
        <pc:sldMkLst>
          <pc:docMk/>
          <pc:sldMk cId="0" sldId="261"/>
        </pc:sldMkLst>
      </pc:sldChg>
      <pc:sldChg chg="addSp delSp modSp mod ord modNotes">
        <pc:chgData name="Purva Warke" userId="f728af9ef2a44cb7" providerId="LiveId" clId="{B3B63C78-B96A-476A-8CF0-BCC514F43995}" dt="2023-06-19T17:15:46.600" v="834" actId="1076"/>
        <pc:sldMkLst>
          <pc:docMk/>
          <pc:sldMk cId="0" sldId="262"/>
        </pc:sldMkLst>
        <pc:spChg chg="add del mod">
          <ac:chgData name="Purva Warke" userId="f728af9ef2a44cb7" providerId="LiveId" clId="{B3B63C78-B96A-476A-8CF0-BCC514F43995}" dt="2023-06-19T17:01:19.539" v="459" actId="478"/>
          <ac:spMkLst>
            <pc:docMk/>
            <pc:sldMk cId="0" sldId="262"/>
            <ac:spMk id="2" creationId="{B4D96AFE-7E37-B077-9BFD-A6F7BF158A31}"/>
          </ac:spMkLst>
        </pc:spChg>
        <pc:spChg chg="add del mod">
          <ac:chgData name="Purva Warke" userId="f728af9ef2a44cb7" providerId="LiveId" clId="{B3B63C78-B96A-476A-8CF0-BCC514F43995}" dt="2023-06-19T16:44:44.917" v="72"/>
          <ac:spMkLst>
            <pc:docMk/>
            <pc:sldMk cId="0" sldId="262"/>
            <ac:spMk id="2" creationId="{FD41EE90-874E-C58A-0A45-71B0919B4AEA}"/>
          </ac:spMkLst>
        </pc:spChg>
        <pc:spChg chg="add mod">
          <ac:chgData name="Purva Warke" userId="f728af9ef2a44cb7" providerId="LiveId" clId="{B3B63C78-B96A-476A-8CF0-BCC514F43995}" dt="2023-06-19T17:15:38.180" v="833" actId="1076"/>
          <ac:spMkLst>
            <pc:docMk/>
            <pc:sldMk cId="0" sldId="262"/>
            <ac:spMk id="3" creationId="{C4BA92E6-6901-A728-B312-62EB17F610AF}"/>
          </ac:spMkLst>
        </pc:spChg>
        <pc:spChg chg="add del mod">
          <ac:chgData name="Purva Warke" userId="f728af9ef2a44cb7" providerId="LiveId" clId="{B3B63C78-B96A-476A-8CF0-BCC514F43995}" dt="2023-06-19T16:44:43.687" v="70" actId="478"/>
          <ac:spMkLst>
            <pc:docMk/>
            <pc:sldMk cId="0" sldId="262"/>
            <ac:spMk id="4" creationId="{1AC9B74C-A3BB-9C00-3514-1FA9725744CF}"/>
          </ac:spMkLst>
        </pc:spChg>
        <pc:spChg chg="add del mod">
          <ac:chgData name="Purva Warke" userId="f728af9ef2a44cb7" providerId="LiveId" clId="{B3B63C78-B96A-476A-8CF0-BCC514F43995}" dt="2023-06-19T16:44:48.801" v="74" actId="478"/>
          <ac:spMkLst>
            <pc:docMk/>
            <pc:sldMk cId="0" sldId="262"/>
            <ac:spMk id="6" creationId="{6AA5F943-53D5-F7F7-98E3-5E728C917C20}"/>
          </ac:spMkLst>
        </pc:spChg>
        <pc:spChg chg="add mod">
          <ac:chgData name="Purva Warke" userId="f728af9ef2a44cb7" providerId="LiveId" clId="{B3B63C78-B96A-476A-8CF0-BCC514F43995}" dt="2023-06-19T16:44:49.707" v="75"/>
          <ac:spMkLst>
            <pc:docMk/>
            <pc:sldMk cId="0" sldId="262"/>
            <ac:spMk id="7" creationId="{971B4DF1-BC78-D1DA-9EB8-FBF82C83E93E}"/>
          </ac:spMkLst>
        </pc:spChg>
        <pc:spChg chg="add del mod">
          <ac:chgData name="Purva Warke" userId="f728af9ef2a44cb7" providerId="LiveId" clId="{B3B63C78-B96A-476A-8CF0-BCC514F43995}" dt="2023-06-19T16:45:33.189" v="108" actId="21"/>
          <ac:spMkLst>
            <pc:docMk/>
            <pc:sldMk cId="0" sldId="262"/>
            <ac:spMk id="9" creationId="{8E003E29-0C4D-08E8-BF6E-C0B1ED94745C}"/>
          </ac:spMkLst>
        </pc:spChg>
        <pc:spChg chg="add del">
          <ac:chgData name="Purva Warke" userId="f728af9ef2a44cb7" providerId="LiveId" clId="{B3B63C78-B96A-476A-8CF0-BCC514F43995}" dt="2023-06-19T16:44:47.387" v="73" actId="478"/>
          <ac:spMkLst>
            <pc:docMk/>
            <pc:sldMk cId="0" sldId="262"/>
            <ac:spMk id="236" creationId="{00000000-0000-0000-0000-000000000000}"/>
          </ac:spMkLst>
        </pc:spChg>
        <pc:spChg chg="add del mod">
          <ac:chgData name="Purva Warke" userId="f728af9ef2a44cb7" providerId="LiveId" clId="{B3B63C78-B96A-476A-8CF0-BCC514F43995}" dt="2023-06-19T17:15:38.180" v="833" actId="1076"/>
          <ac:spMkLst>
            <pc:docMk/>
            <pc:sldMk cId="0" sldId="262"/>
            <ac:spMk id="237" creationId="{00000000-0000-0000-0000-000000000000}"/>
          </ac:spMkLst>
        </pc:spChg>
        <pc:spChg chg="del mod">
          <ac:chgData name="Purva Warke" userId="f728af9ef2a44cb7" providerId="LiveId" clId="{B3B63C78-B96A-476A-8CF0-BCC514F43995}" dt="2023-06-19T17:01:16.920" v="458" actId="478"/>
          <ac:spMkLst>
            <pc:docMk/>
            <pc:sldMk cId="0" sldId="262"/>
            <ac:spMk id="238" creationId="{00000000-0000-0000-0000-000000000000}"/>
          </ac:spMkLst>
        </pc:spChg>
        <pc:spChg chg="mod">
          <ac:chgData name="Purva Warke" userId="f728af9ef2a44cb7" providerId="LiveId" clId="{B3B63C78-B96A-476A-8CF0-BCC514F43995}" dt="2023-06-19T17:15:46.600" v="834" actId="1076"/>
          <ac:spMkLst>
            <pc:docMk/>
            <pc:sldMk cId="0" sldId="262"/>
            <ac:spMk id="239" creationId="{00000000-0000-0000-0000-000000000000}"/>
          </ac:spMkLst>
        </pc:spChg>
        <pc:spChg chg="mod">
          <ac:chgData name="Purva Warke" userId="f728af9ef2a44cb7" providerId="LiveId" clId="{B3B63C78-B96A-476A-8CF0-BCC514F43995}" dt="2023-06-19T17:15:46.600" v="834" actId="1076"/>
          <ac:spMkLst>
            <pc:docMk/>
            <pc:sldMk cId="0" sldId="262"/>
            <ac:spMk id="240" creationId="{00000000-0000-0000-0000-000000000000}"/>
          </ac:spMkLst>
        </pc:spChg>
      </pc:sldChg>
      <pc:sldChg chg="del">
        <pc:chgData name="Purva Warke" userId="f728af9ef2a44cb7" providerId="LiveId" clId="{B3B63C78-B96A-476A-8CF0-BCC514F43995}" dt="2023-06-19T18:36:09.556" v="1671" actId="47"/>
        <pc:sldMkLst>
          <pc:docMk/>
          <pc:sldMk cId="0" sldId="263"/>
        </pc:sldMkLst>
      </pc:sldChg>
      <pc:sldChg chg="addSp delSp modSp del mod ord">
        <pc:chgData name="Purva Warke" userId="f728af9ef2a44cb7" providerId="LiveId" clId="{B3B63C78-B96A-476A-8CF0-BCC514F43995}" dt="2023-06-19T18:27:06.741" v="1533" actId="47"/>
        <pc:sldMkLst>
          <pc:docMk/>
          <pc:sldMk cId="0" sldId="264"/>
        </pc:sldMkLst>
        <pc:spChg chg="add del mod">
          <ac:chgData name="Purva Warke" userId="f728af9ef2a44cb7" providerId="LiveId" clId="{B3B63C78-B96A-476A-8CF0-BCC514F43995}" dt="2023-06-19T17:36:03.866" v="1009" actId="21"/>
          <ac:spMkLst>
            <pc:docMk/>
            <pc:sldMk cId="0" sldId="264"/>
            <ac:spMk id="3" creationId="{9D57D0FC-0950-169A-C4D1-49A05A195FE5}"/>
          </ac:spMkLst>
        </pc:spChg>
        <pc:spChg chg="del mod">
          <ac:chgData name="Purva Warke" userId="f728af9ef2a44cb7" providerId="LiveId" clId="{B3B63C78-B96A-476A-8CF0-BCC514F43995}" dt="2023-06-19T17:35:46.348" v="1006" actId="21"/>
          <ac:spMkLst>
            <pc:docMk/>
            <pc:sldMk cId="0" sldId="264"/>
            <ac:spMk id="252" creationId="{00000000-0000-0000-0000-000000000000}"/>
          </ac:spMkLst>
        </pc:spChg>
      </pc:sldChg>
      <pc:sldChg chg="del">
        <pc:chgData name="Purva Warke" userId="f728af9ef2a44cb7" providerId="LiveId" clId="{B3B63C78-B96A-476A-8CF0-BCC514F43995}" dt="2023-06-19T18:32:49.329" v="1670" actId="47"/>
        <pc:sldMkLst>
          <pc:docMk/>
          <pc:sldMk cId="0" sldId="265"/>
        </pc:sldMkLst>
      </pc:sldChg>
      <pc:sldChg chg="modSp del mod">
        <pc:chgData name="Purva Warke" userId="f728af9ef2a44cb7" providerId="LiveId" clId="{B3B63C78-B96A-476A-8CF0-BCC514F43995}" dt="2023-06-19T18:32:48.156" v="1669" actId="47"/>
        <pc:sldMkLst>
          <pc:docMk/>
          <pc:sldMk cId="0" sldId="266"/>
        </pc:sldMkLst>
        <pc:spChg chg="mod">
          <ac:chgData name="Purva Warke" userId="f728af9ef2a44cb7" providerId="LiveId" clId="{B3B63C78-B96A-476A-8CF0-BCC514F43995}" dt="2023-06-19T18:30:46.281" v="1624" actId="14100"/>
          <ac:spMkLst>
            <pc:docMk/>
            <pc:sldMk cId="0" sldId="266"/>
            <ac:spMk id="297" creationId="{00000000-0000-0000-0000-000000000000}"/>
          </ac:spMkLst>
        </pc:spChg>
      </pc:sldChg>
      <pc:sldChg chg="modSp del mod">
        <pc:chgData name="Purva Warke" userId="f728af9ef2a44cb7" providerId="LiveId" clId="{B3B63C78-B96A-476A-8CF0-BCC514F43995}" dt="2023-06-19T18:32:47.075" v="1668" actId="47"/>
        <pc:sldMkLst>
          <pc:docMk/>
          <pc:sldMk cId="0" sldId="267"/>
        </pc:sldMkLst>
        <pc:spChg chg="mod">
          <ac:chgData name="Purva Warke" userId="f728af9ef2a44cb7" providerId="LiveId" clId="{B3B63C78-B96A-476A-8CF0-BCC514F43995}" dt="2023-06-19T17:35:07.509" v="997" actId="1076"/>
          <ac:spMkLst>
            <pc:docMk/>
            <pc:sldMk cId="0" sldId="267"/>
            <ac:spMk id="303" creationId="{00000000-0000-0000-0000-000000000000}"/>
          </ac:spMkLst>
        </pc:spChg>
      </pc:sldChg>
      <pc:sldChg chg="addSp delSp modSp del mod">
        <pc:chgData name="Purva Warke" userId="f728af9ef2a44cb7" providerId="LiveId" clId="{B3B63C78-B96A-476A-8CF0-BCC514F43995}" dt="2023-06-19T18:32:45.410" v="1667" actId="47"/>
        <pc:sldMkLst>
          <pc:docMk/>
          <pc:sldMk cId="0" sldId="268"/>
        </pc:sldMkLst>
        <pc:spChg chg="add del mod">
          <ac:chgData name="Purva Warke" userId="f728af9ef2a44cb7" providerId="LiveId" clId="{B3B63C78-B96A-476A-8CF0-BCC514F43995}" dt="2023-06-19T18:30:42.587" v="1623"/>
          <ac:spMkLst>
            <pc:docMk/>
            <pc:sldMk cId="0" sldId="268"/>
            <ac:spMk id="2" creationId="{956F174F-C8AB-8039-45DE-38C898DDC13F}"/>
          </ac:spMkLst>
        </pc:spChg>
        <pc:spChg chg="add del mod">
          <ac:chgData name="Purva Warke" userId="f728af9ef2a44cb7" providerId="LiveId" clId="{B3B63C78-B96A-476A-8CF0-BCC514F43995}" dt="2023-06-19T18:30:50.419" v="1626"/>
          <ac:spMkLst>
            <pc:docMk/>
            <pc:sldMk cId="0" sldId="268"/>
            <ac:spMk id="3" creationId="{16770C9B-6358-5AEE-71D0-DC72A3B9DF33}"/>
          </ac:spMkLst>
        </pc:spChg>
        <pc:spChg chg="del mod">
          <ac:chgData name="Purva Warke" userId="f728af9ef2a44cb7" providerId="LiveId" clId="{B3B63C78-B96A-476A-8CF0-BCC514F43995}" dt="2023-06-19T18:30:18.721" v="1613" actId="478"/>
          <ac:spMkLst>
            <pc:docMk/>
            <pc:sldMk cId="0" sldId="268"/>
            <ac:spMk id="323" creationId="{00000000-0000-0000-0000-000000000000}"/>
          </ac:spMkLst>
        </pc:spChg>
        <pc:spChg chg="del">
          <ac:chgData name="Purva Warke" userId="f728af9ef2a44cb7" providerId="LiveId" clId="{B3B63C78-B96A-476A-8CF0-BCC514F43995}" dt="2023-06-19T18:30:22.883" v="1619" actId="478"/>
          <ac:spMkLst>
            <pc:docMk/>
            <pc:sldMk cId="0" sldId="268"/>
            <ac:spMk id="324" creationId="{00000000-0000-0000-0000-000000000000}"/>
          </ac:spMkLst>
        </pc:spChg>
        <pc:spChg chg="del">
          <ac:chgData name="Purva Warke" userId="f728af9ef2a44cb7" providerId="LiveId" clId="{B3B63C78-B96A-476A-8CF0-BCC514F43995}" dt="2023-06-19T18:30:23.401" v="1620" actId="478"/>
          <ac:spMkLst>
            <pc:docMk/>
            <pc:sldMk cId="0" sldId="268"/>
            <ac:spMk id="325" creationId="{00000000-0000-0000-0000-000000000000}"/>
          </ac:spMkLst>
        </pc:spChg>
        <pc:spChg chg="del">
          <ac:chgData name="Purva Warke" userId="f728af9ef2a44cb7" providerId="LiveId" clId="{B3B63C78-B96A-476A-8CF0-BCC514F43995}" dt="2023-06-19T18:30:20.884" v="1616" actId="478"/>
          <ac:spMkLst>
            <pc:docMk/>
            <pc:sldMk cId="0" sldId="268"/>
            <ac:spMk id="326" creationId="{00000000-0000-0000-0000-000000000000}"/>
          </ac:spMkLst>
        </pc:spChg>
        <pc:spChg chg="del">
          <ac:chgData name="Purva Warke" userId="f728af9ef2a44cb7" providerId="LiveId" clId="{B3B63C78-B96A-476A-8CF0-BCC514F43995}" dt="2023-06-19T18:30:20.386" v="1615" actId="478"/>
          <ac:spMkLst>
            <pc:docMk/>
            <pc:sldMk cId="0" sldId="268"/>
            <ac:spMk id="327" creationId="{00000000-0000-0000-0000-000000000000}"/>
          </ac:spMkLst>
        </pc:spChg>
        <pc:spChg chg="del">
          <ac:chgData name="Purva Warke" userId="f728af9ef2a44cb7" providerId="LiveId" clId="{B3B63C78-B96A-476A-8CF0-BCC514F43995}" dt="2023-06-19T18:30:24.041" v="1621" actId="478"/>
          <ac:spMkLst>
            <pc:docMk/>
            <pc:sldMk cId="0" sldId="268"/>
            <ac:spMk id="328" creationId="{00000000-0000-0000-0000-000000000000}"/>
          </ac:spMkLst>
        </pc:spChg>
        <pc:grpChg chg="del">
          <ac:chgData name="Purva Warke" userId="f728af9ef2a44cb7" providerId="LiveId" clId="{B3B63C78-B96A-476A-8CF0-BCC514F43995}" dt="2023-06-19T18:30:22.358" v="1618" actId="478"/>
          <ac:grpSpMkLst>
            <pc:docMk/>
            <pc:sldMk cId="0" sldId="268"/>
            <ac:grpSpMk id="329" creationId="{00000000-0000-0000-0000-000000000000}"/>
          </ac:grpSpMkLst>
        </pc:grpChg>
        <pc:grpChg chg="del">
          <ac:chgData name="Purva Warke" userId="f728af9ef2a44cb7" providerId="LiveId" clId="{B3B63C78-B96A-476A-8CF0-BCC514F43995}" dt="2023-06-19T18:30:19.723" v="1614" actId="478"/>
          <ac:grpSpMkLst>
            <pc:docMk/>
            <pc:sldMk cId="0" sldId="268"/>
            <ac:grpSpMk id="332" creationId="{00000000-0000-0000-0000-000000000000}"/>
          </ac:grpSpMkLst>
        </pc:grpChg>
        <pc:grpChg chg="del">
          <ac:chgData name="Purva Warke" userId="f728af9ef2a44cb7" providerId="LiveId" clId="{B3B63C78-B96A-476A-8CF0-BCC514F43995}" dt="2023-06-19T18:30:21.854" v="1617" actId="478"/>
          <ac:grpSpMkLst>
            <pc:docMk/>
            <pc:sldMk cId="0" sldId="268"/>
            <ac:grpSpMk id="337" creationId="{00000000-0000-0000-0000-000000000000}"/>
          </ac:grpSpMkLst>
        </pc:grpChg>
      </pc:sldChg>
      <pc:sldChg chg="del">
        <pc:chgData name="Purva Warke" userId="f728af9ef2a44cb7" providerId="LiveId" clId="{B3B63C78-B96A-476A-8CF0-BCC514F43995}" dt="2023-06-19T18:27:40.397" v="1542" actId="47"/>
        <pc:sldMkLst>
          <pc:docMk/>
          <pc:sldMk cId="0" sldId="269"/>
        </pc:sldMkLst>
      </pc:sldChg>
      <pc:sldChg chg="del">
        <pc:chgData name="Purva Warke" userId="f728af9ef2a44cb7" providerId="LiveId" clId="{B3B63C78-B96A-476A-8CF0-BCC514F43995}" dt="2023-06-19T18:27:14.508" v="1535" actId="47"/>
        <pc:sldMkLst>
          <pc:docMk/>
          <pc:sldMk cId="0" sldId="270"/>
        </pc:sldMkLst>
      </pc:sldChg>
      <pc:sldChg chg="del">
        <pc:chgData name="Purva Warke" userId="f728af9ef2a44cb7" providerId="LiveId" clId="{B3B63C78-B96A-476A-8CF0-BCC514F43995}" dt="2023-06-19T18:27:15.449" v="1536" actId="47"/>
        <pc:sldMkLst>
          <pc:docMk/>
          <pc:sldMk cId="0" sldId="271"/>
        </pc:sldMkLst>
      </pc:sldChg>
      <pc:sldChg chg="del">
        <pc:chgData name="Purva Warke" userId="f728af9ef2a44cb7" providerId="LiveId" clId="{B3B63C78-B96A-476A-8CF0-BCC514F43995}" dt="2023-06-19T18:27:16.710" v="1537" actId="47"/>
        <pc:sldMkLst>
          <pc:docMk/>
          <pc:sldMk cId="0" sldId="272"/>
        </pc:sldMkLst>
      </pc:sldChg>
      <pc:sldChg chg="del">
        <pc:chgData name="Purva Warke" userId="f728af9ef2a44cb7" providerId="LiveId" clId="{B3B63C78-B96A-476A-8CF0-BCC514F43995}" dt="2023-06-19T18:27:29.395" v="1539" actId="47"/>
        <pc:sldMkLst>
          <pc:docMk/>
          <pc:sldMk cId="0" sldId="273"/>
        </pc:sldMkLst>
      </pc:sldChg>
      <pc:sldChg chg="del">
        <pc:chgData name="Purva Warke" userId="f728af9ef2a44cb7" providerId="LiveId" clId="{B3B63C78-B96A-476A-8CF0-BCC514F43995}" dt="2023-06-19T18:27:29.395" v="1539" actId="47"/>
        <pc:sldMkLst>
          <pc:docMk/>
          <pc:sldMk cId="0" sldId="274"/>
        </pc:sldMkLst>
      </pc:sldChg>
      <pc:sldChg chg="del">
        <pc:chgData name="Purva Warke" userId="f728af9ef2a44cb7" providerId="LiveId" clId="{B3B63C78-B96A-476A-8CF0-BCC514F43995}" dt="2023-06-19T18:27:26.591" v="1538" actId="47"/>
        <pc:sldMkLst>
          <pc:docMk/>
          <pc:sldMk cId="0" sldId="275"/>
        </pc:sldMkLst>
      </pc:sldChg>
      <pc:sldChg chg="del">
        <pc:chgData name="Purva Warke" userId="f728af9ef2a44cb7" providerId="LiveId" clId="{B3B63C78-B96A-476A-8CF0-BCC514F43995}" dt="2023-06-19T18:27:26.591" v="1538" actId="47"/>
        <pc:sldMkLst>
          <pc:docMk/>
          <pc:sldMk cId="0" sldId="276"/>
        </pc:sldMkLst>
      </pc:sldChg>
      <pc:sldChg chg="del">
        <pc:chgData name="Purva Warke" userId="f728af9ef2a44cb7" providerId="LiveId" clId="{B3B63C78-B96A-476A-8CF0-BCC514F43995}" dt="2023-06-19T18:27:26.591" v="1538" actId="47"/>
        <pc:sldMkLst>
          <pc:docMk/>
          <pc:sldMk cId="0" sldId="277"/>
        </pc:sldMkLst>
      </pc:sldChg>
      <pc:sldChg chg="del">
        <pc:chgData name="Purva Warke" userId="f728af9ef2a44cb7" providerId="LiveId" clId="{B3B63C78-B96A-476A-8CF0-BCC514F43995}" dt="2023-06-19T18:27:26.591" v="1538" actId="47"/>
        <pc:sldMkLst>
          <pc:docMk/>
          <pc:sldMk cId="0" sldId="278"/>
        </pc:sldMkLst>
      </pc:sldChg>
      <pc:sldChg chg="del">
        <pc:chgData name="Purva Warke" userId="f728af9ef2a44cb7" providerId="LiveId" clId="{B3B63C78-B96A-476A-8CF0-BCC514F43995}" dt="2023-06-19T18:27:26.591" v="1538" actId="47"/>
        <pc:sldMkLst>
          <pc:docMk/>
          <pc:sldMk cId="0" sldId="279"/>
        </pc:sldMkLst>
      </pc:sldChg>
      <pc:sldChg chg="del">
        <pc:chgData name="Purva Warke" userId="f728af9ef2a44cb7" providerId="LiveId" clId="{B3B63C78-B96A-476A-8CF0-BCC514F43995}" dt="2023-06-19T18:27:34.960" v="1540" actId="47"/>
        <pc:sldMkLst>
          <pc:docMk/>
          <pc:sldMk cId="0" sldId="280"/>
        </pc:sldMkLst>
      </pc:sldChg>
      <pc:sldChg chg="del">
        <pc:chgData name="Purva Warke" userId="f728af9ef2a44cb7" providerId="LiveId" clId="{B3B63C78-B96A-476A-8CF0-BCC514F43995}" dt="2023-06-19T18:27:29.395" v="1539" actId="47"/>
        <pc:sldMkLst>
          <pc:docMk/>
          <pc:sldMk cId="0" sldId="281"/>
        </pc:sldMkLst>
      </pc:sldChg>
      <pc:sldChg chg="del">
        <pc:chgData name="Purva Warke" userId="f728af9ef2a44cb7" providerId="LiveId" clId="{B3B63C78-B96A-476A-8CF0-BCC514F43995}" dt="2023-06-19T18:27:34.960" v="1540" actId="47"/>
        <pc:sldMkLst>
          <pc:docMk/>
          <pc:sldMk cId="0" sldId="282"/>
        </pc:sldMkLst>
      </pc:sldChg>
      <pc:sldChg chg="del">
        <pc:chgData name="Purva Warke" userId="f728af9ef2a44cb7" providerId="LiveId" clId="{B3B63C78-B96A-476A-8CF0-BCC514F43995}" dt="2023-06-19T18:27:34.960" v="1540" actId="47"/>
        <pc:sldMkLst>
          <pc:docMk/>
          <pc:sldMk cId="0" sldId="283"/>
        </pc:sldMkLst>
      </pc:sldChg>
      <pc:sldChg chg="del">
        <pc:chgData name="Purva Warke" userId="f728af9ef2a44cb7" providerId="LiveId" clId="{B3B63C78-B96A-476A-8CF0-BCC514F43995}" dt="2023-06-19T18:27:34.960" v="1540" actId="47"/>
        <pc:sldMkLst>
          <pc:docMk/>
          <pc:sldMk cId="0" sldId="284"/>
        </pc:sldMkLst>
      </pc:sldChg>
      <pc:sldChg chg="del">
        <pc:chgData name="Purva Warke" userId="f728af9ef2a44cb7" providerId="LiveId" clId="{B3B63C78-B96A-476A-8CF0-BCC514F43995}" dt="2023-06-19T18:27:34.960" v="1540" actId="47"/>
        <pc:sldMkLst>
          <pc:docMk/>
          <pc:sldMk cId="0" sldId="285"/>
        </pc:sldMkLst>
      </pc:sldChg>
      <pc:sldChg chg="del">
        <pc:chgData name="Purva Warke" userId="f728af9ef2a44cb7" providerId="LiveId" clId="{B3B63C78-B96A-476A-8CF0-BCC514F43995}" dt="2023-06-19T18:27:43.784" v="1543" actId="47"/>
        <pc:sldMkLst>
          <pc:docMk/>
          <pc:sldMk cId="0" sldId="286"/>
        </pc:sldMkLst>
      </pc:sldChg>
      <pc:sldChg chg="del">
        <pc:chgData name="Purva Warke" userId="f728af9ef2a44cb7" providerId="LiveId" clId="{B3B63C78-B96A-476A-8CF0-BCC514F43995}" dt="2023-06-19T18:27:37.891" v="1541" actId="47"/>
        <pc:sldMkLst>
          <pc:docMk/>
          <pc:sldMk cId="0" sldId="287"/>
        </pc:sldMkLst>
      </pc:sldChg>
      <pc:sldChg chg="del">
        <pc:chgData name="Purva Warke" userId="f728af9ef2a44cb7" providerId="LiveId" clId="{B3B63C78-B96A-476A-8CF0-BCC514F43995}" dt="2023-06-19T18:27:37.891" v="1541" actId="47"/>
        <pc:sldMkLst>
          <pc:docMk/>
          <pc:sldMk cId="0" sldId="288"/>
        </pc:sldMkLst>
      </pc:sldChg>
      <pc:sldChg chg="modSp mod">
        <pc:chgData name="Purva Warke" userId="f728af9ef2a44cb7" providerId="LiveId" clId="{B3B63C78-B96A-476A-8CF0-BCC514F43995}" dt="2023-06-19T18:26:19.431" v="1529" actId="20577"/>
        <pc:sldMkLst>
          <pc:docMk/>
          <pc:sldMk cId="1786873547" sldId="293"/>
        </pc:sldMkLst>
        <pc:spChg chg="mod">
          <ac:chgData name="Purva Warke" userId="f728af9ef2a44cb7" providerId="LiveId" clId="{B3B63C78-B96A-476A-8CF0-BCC514F43995}" dt="2023-06-19T18:26:19.431" v="1529" actId="20577"/>
          <ac:spMkLst>
            <pc:docMk/>
            <pc:sldMk cId="1786873547" sldId="293"/>
            <ac:spMk id="216" creationId="{00000000-0000-0000-0000-000000000000}"/>
          </ac:spMkLst>
        </pc:spChg>
      </pc:sldChg>
      <pc:sldChg chg="addSp delSp modSp mod ord">
        <pc:chgData name="Purva Warke" userId="f728af9ef2a44cb7" providerId="LiveId" clId="{B3B63C78-B96A-476A-8CF0-BCC514F43995}" dt="2023-06-25T03:44:42.762" v="2372" actId="14100"/>
        <pc:sldMkLst>
          <pc:docMk/>
          <pc:sldMk cId="1062906148" sldId="295"/>
        </pc:sldMkLst>
        <pc:spChg chg="add del mod">
          <ac:chgData name="Purva Warke" userId="f728af9ef2a44cb7" providerId="LiveId" clId="{B3B63C78-B96A-476A-8CF0-BCC514F43995}" dt="2023-06-19T17:21:48.170" v="896" actId="478"/>
          <ac:spMkLst>
            <pc:docMk/>
            <pc:sldMk cId="1062906148" sldId="295"/>
            <ac:spMk id="3" creationId="{91101627-E312-D17C-B1B4-364EAC84F81F}"/>
          </ac:spMkLst>
        </pc:spChg>
        <pc:spChg chg="add del mod">
          <ac:chgData name="Purva Warke" userId="f728af9ef2a44cb7" providerId="LiveId" clId="{B3B63C78-B96A-476A-8CF0-BCC514F43995}" dt="2023-06-19T17:21:54.322" v="899" actId="478"/>
          <ac:spMkLst>
            <pc:docMk/>
            <pc:sldMk cId="1062906148" sldId="295"/>
            <ac:spMk id="5" creationId="{E222827F-1C1C-057C-D111-860AA025C257}"/>
          </ac:spMkLst>
        </pc:spChg>
        <pc:spChg chg="add del mod">
          <ac:chgData name="Purva Warke" userId="f728af9ef2a44cb7" providerId="LiveId" clId="{B3B63C78-B96A-476A-8CF0-BCC514F43995}" dt="2023-06-19T17:29:41.021" v="928"/>
          <ac:spMkLst>
            <pc:docMk/>
            <pc:sldMk cId="1062906148" sldId="295"/>
            <ac:spMk id="7" creationId="{67AC2AEA-223F-C4DB-F7DE-FEE1864AEB68}"/>
          </ac:spMkLst>
        </pc:spChg>
        <pc:spChg chg="add del mod">
          <ac:chgData name="Purva Warke" userId="f728af9ef2a44cb7" providerId="LiveId" clId="{B3B63C78-B96A-476A-8CF0-BCC514F43995}" dt="2023-06-19T17:31:20.517" v="967" actId="478"/>
          <ac:spMkLst>
            <pc:docMk/>
            <pc:sldMk cId="1062906148" sldId="295"/>
            <ac:spMk id="9" creationId="{9C9A9EEA-0C1E-D903-C58E-0C374D0F3362}"/>
          </ac:spMkLst>
        </pc:spChg>
        <pc:spChg chg="add del mod ord">
          <ac:chgData name="Purva Warke" userId="f728af9ef2a44cb7" providerId="LiveId" clId="{B3B63C78-B96A-476A-8CF0-BCC514F43995}" dt="2023-06-19T17:40:25.567" v="1081" actId="1076"/>
          <ac:spMkLst>
            <pc:docMk/>
            <pc:sldMk cId="1062906148" sldId="295"/>
            <ac:spMk id="10" creationId="{47637FF2-5F1C-1450-5624-560BB4F5710B}"/>
          </ac:spMkLst>
        </pc:spChg>
        <pc:spChg chg="add del mod">
          <ac:chgData name="Purva Warke" userId="f728af9ef2a44cb7" providerId="LiveId" clId="{B3B63C78-B96A-476A-8CF0-BCC514F43995}" dt="2023-06-19T17:34:40.915" v="990"/>
          <ac:spMkLst>
            <pc:docMk/>
            <pc:sldMk cId="1062906148" sldId="295"/>
            <ac:spMk id="11" creationId="{4EEAC1ED-D563-BE55-5D56-AF6EE1F70ADC}"/>
          </ac:spMkLst>
        </pc:spChg>
        <pc:spChg chg="add del mod">
          <ac:chgData name="Purva Warke" userId="f728af9ef2a44cb7" providerId="LiveId" clId="{B3B63C78-B96A-476A-8CF0-BCC514F43995}" dt="2023-06-19T17:34:52.165" v="994" actId="478"/>
          <ac:spMkLst>
            <pc:docMk/>
            <pc:sldMk cId="1062906148" sldId="295"/>
            <ac:spMk id="12" creationId="{0BDE7221-8F01-9C16-FD53-05DCF12BB8F9}"/>
          </ac:spMkLst>
        </pc:spChg>
        <pc:spChg chg="add del mod">
          <ac:chgData name="Purva Warke" userId="f728af9ef2a44cb7" providerId="LiveId" clId="{B3B63C78-B96A-476A-8CF0-BCC514F43995}" dt="2023-06-19T17:34:57.953" v="995" actId="478"/>
          <ac:spMkLst>
            <pc:docMk/>
            <pc:sldMk cId="1062906148" sldId="295"/>
            <ac:spMk id="14" creationId="{5392FD7A-B49B-9DA7-6D0E-A6D0009D08F5}"/>
          </ac:spMkLst>
        </pc:spChg>
        <pc:spChg chg="add del mod">
          <ac:chgData name="Purva Warke" userId="f728af9ef2a44cb7" providerId="LiveId" clId="{B3B63C78-B96A-476A-8CF0-BCC514F43995}" dt="2023-06-19T17:35:12.198" v="999"/>
          <ac:spMkLst>
            <pc:docMk/>
            <pc:sldMk cId="1062906148" sldId="295"/>
            <ac:spMk id="15" creationId="{95384D58-A54E-3265-454E-31898882C0C4}"/>
          </ac:spMkLst>
        </pc:spChg>
        <pc:spChg chg="add del mod">
          <ac:chgData name="Purva Warke" userId="f728af9ef2a44cb7" providerId="LiveId" clId="{B3B63C78-B96A-476A-8CF0-BCC514F43995}" dt="2023-06-19T17:35:54.403" v="1008"/>
          <ac:spMkLst>
            <pc:docMk/>
            <pc:sldMk cId="1062906148" sldId="295"/>
            <ac:spMk id="16" creationId="{E4518EAC-BFE5-0846-6416-D084363B1C80}"/>
          </ac:spMkLst>
        </pc:spChg>
        <pc:spChg chg="add del mod">
          <ac:chgData name="Purva Warke" userId="f728af9ef2a44cb7" providerId="LiveId" clId="{B3B63C78-B96A-476A-8CF0-BCC514F43995}" dt="2023-06-19T17:36:11.725" v="1013"/>
          <ac:spMkLst>
            <pc:docMk/>
            <pc:sldMk cId="1062906148" sldId="295"/>
            <ac:spMk id="17" creationId="{88F29301-12C5-77B1-1364-7A45B65B0363}"/>
          </ac:spMkLst>
        </pc:spChg>
        <pc:spChg chg="add del mod">
          <ac:chgData name="Purva Warke" userId="f728af9ef2a44cb7" providerId="LiveId" clId="{B3B63C78-B96A-476A-8CF0-BCC514F43995}" dt="2023-06-19T17:36:21.888" v="1018" actId="478"/>
          <ac:spMkLst>
            <pc:docMk/>
            <pc:sldMk cId="1062906148" sldId="295"/>
            <ac:spMk id="18" creationId="{899FC71D-1F7D-DB7E-499E-13DDBC8BB57E}"/>
          </ac:spMkLst>
        </pc:spChg>
        <pc:spChg chg="add del mod">
          <ac:chgData name="Purva Warke" userId="f728af9ef2a44cb7" providerId="LiveId" clId="{B3B63C78-B96A-476A-8CF0-BCC514F43995}" dt="2023-06-19T17:43:46.471" v="1089" actId="14100"/>
          <ac:spMkLst>
            <pc:docMk/>
            <pc:sldMk cId="1062906148" sldId="295"/>
            <ac:spMk id="215" creationId="{00000000-0000-0000-0000-000000000000}"/>
          </ac:spMkLst>
        </pc:spChg>
        <pc:spChg chg="del mod">
          <ac:chgData name="Purva Warke" userId="f728af9ef2a44cb7" providerId="LiveId" clId="{B3B63C78-B96A-476A-8CF0-BCC514F43995}" dt="2023-06-19T17:21:51.235" v="898" actId="478"/>
          <ac:spMkLst>
            <pc:docMk/>
            <pc:sldMk cId="1062906148" sldId="295"/>
            <ac:spMk id="216" creationId="{00000000-0000-0000-0000-000000000000}"/>
          </ac:spMkLst>
        </pc:spChg>
        <pc:spChg chg="del">
          <ac:chgData name="Purva Warke" userId="f728af9ef2a44cb7" providerId="LiveId" clId="{B3B63C78-B96A-476A-8CF0-BCC514F43995}" dt="2023-06-19T17:21:39.435" v="893" actId="478"/>
          <ac:spMkLst>
            <pc:docMk/>
            <pc:sldMk cId="1062906148" sldId="295"/>
            <ac:spMk id="218" creationId="{00000000-0000-0000-0000-000000000000}"/>
          </ac:spMkLst>
        </pc:spChg>
        <pc:picChg chg="add mod">
          <ac:chgData name="Purva Warke" userId="f728af9ef2a44cb7" providerId="LiveId" clId="{B3B63C78-B96A-476A-8CF0-BCC514F43995}" dt="2023-06-25T03:44:42.762" v="2372" actId="14100"/>
          <ac:picMkLst>
            <pc:docMk/>
            <pc:sldMk cId="1062906148" sldId="295"/>
            <ac:picMk id="6" creationId="{410BDE29-B08D-2B79-D28C-0D2F11D13E44}"/>
          </ac:picMkLst>
        </pc:picChg>
        <pc:picChg chg="add del mod">
          <ac:chgData name="Purva Warke" userId="f728af9ef2a44cb7" providerId="LiveId" clId="{B3B63C78-B96A-476A-8CF0-BCC514F43995}" dt="2023-06-19T17:29:52.136" v="936"/>
          <ac:picMkLst>
            <pc:docMk/>
            <pc:sldMk cId="1062906148" sldId="295"/>
            <ac:picMk id="8" creationId="{E504EDD7-F285-D21F-1A03-DE547C1B99D8}"/>
          </ac:picMkLst>
        </pc:picChg>
        <pc:cxnChg chg="add del mod">
          <ac:chgData name="Purva Warke" userId="f728af9ef2a44cb7" providerId="LiveId" clId="{B3B63C78-B96A-476A-8CF0-BCC514F43995}" dt="2023-06-19T17:40:54.818" v="1086" actId="478"/>
          <ac:cxnSpMkLst>
            <pc:docMk/>
            <pc:sldMk cId="1062906148" sldId="295"/>
            <ac:cxnSpMk id="19" creationId="{01EFE8BB-6C5E-6F7C-4BAB-0EF16675D054}"/>
          </ac:cxnSpMkLst>
        </pc:cxnChg>
      </pc:sldChg>
      <pc:sldChg chg="modSp mod">
        <pc:chgData name="Purva Warke" userId="f728af9ef2a44cb7" providerId="LiveId" clId="{B3B63C78-B96A-476A-8CF0-BCC514F43995}" dt="2023-06-19T16:38:03.928" v="12" actId="2711"/>
        <pc:sldMkLst>
          <pc:docMk/>
          <pc:sldMk cId="771549783" sldId="296"/>
        </pc:sldMkLst>
        <pc:spChg chg="mod">
          <ac:chgData name="Purva Warke" userId="f728af9ef2a44cb7" providerId="LiveId" clId="{B3B63C78-B96A-476A-8CF0-BCC514F43995}" dt="2023-06-19T16:38:03.928" v="12" actId="2711"/>
          <ac:spMkLst>
            <pc:docMk/>
            <pc:sldMk cId="771549783" sldId="296"/>
            <ac:spMk id="223" creationId="{00000000-0000-0000-0000-000000000000}"/>
          </ac:spMkLst>
        </pc:spChg>
      </pc:sldChg>
      <pc:sldChg chg="addSp delSp modSp add del mod">
        <pc:chgData name="Purva Warke" userId="f728af9ef2a44cb7" providerId="LiveId" clId="{B3B63C78-B96A-476A-8CF0-BCC514F43995}" dt="2023-06-19T16:46:42.964" v="133" actId="47"/>
        <pc:sldMkLst>
          <pc:docMk/>
          <pc:sldMk cId="714686178" sldId="297"/>
        </pc:sldMkLst>
        <pc:spChg chg="add del mod">
          <ac:chgData name="Purva Warke" userId="f728af9ef2a44cb7" providerId="LiveId" clId="{B3B63C78-B96A-476A-8CF0-BCC514F43995}" dt="2023-06-19T16:44:06.221" v="60" actId="478"/>
          <ac:spMkLst>
            <pc:docMk/>
            <pc:sldMk cId="714686178" sldId="297"/>
            <ac:spMk id="3" creationId="{8A1C401F-43CE-F6B1-7C29-20F348BE2E26}"/>
          </ac:spMkLst>
        </pc:spChg>
        <pc:spChg chg="add mod">
          <ac:chgData name="Purva Warke" userId="f728af9ef2a44cb7" providerId="LiveId" clId="{B3B63C78-B96A-476A-8CF0-BCC514F43995}" dt="2023-06-19T16:44:27.590" v="65" actId="20577"/>
          <ac:spMkLst>
            <pc:docMk/>
            <pc:sldMk cId="714686178" sldId="297"/>
            <ac:spMk id="4" creationId="{A73C7132-0C78-36F6-3286-D598A3673870}"/>
          </ac:spMkLst>
        </pc:spChg>
        <pc:spChg chg="add mod">
          <ac:chgData name="Purva Warke" userId="f728af9ef2a44cb7" providerId="LiveId" clId="{B3B63C78-B96A-476A-8CF0-BCC514F43995}" dt="2023-06-19T16:44:27.220" v="64" actId="20577"/>
          <ac:spMkLst>
            <pc:docMk/>
            <pc:sldMk cId="714686178" sldId="297"/>
            <ac:spMk id="5" creationId="{5517A71D-B5D5-42DD-8E60-00CEEA8FD253}"/>
          </ac:spMkLst>
        </pc:spChg>
        <pc:spChg chg="add mod">
          <ac:chgData name="Purva Warke" userId="f728af9ef2a44cb7" providerId="LiveId" clId="{B3B63C78-B96A-476A-8CF0-BCC514F43995}" dt="2023-06-19T16:44:16.310" v="61"/>
          <ac:spMkLst>
            <pc:docMk/>
            <pc:sldMk cId="714686178" sldId="297"/>
            <ac:spMk id="6" creationId="{1D82B0C8-9BCA-9F57-A423-0EC9AA0BE6FB}"/>
          </ac:spMkLst>
        </pc:spChg>
        <pc:spChg chg="add mod">
          <ac:chgData name="Purva Warke" userId="f728af9ef2a44cb7" providerId="LiveId" clId="{B3B63C78-B96A-476A-8CF0-BCC514F43995}" dt="2023-06-19T16:44:16.310" v="61"/>
          <ac:spMkLst>
            <pc:docMk/>
            <pc:sldMk cId="714686178" sldId="297"/>
            <ac:spMk id="7" creationId="{E643923C-A677-1742-6A9C-F55990CA8AA9}"/>
          </ac:spMkLst>
        </pc:spChg>
        <pc:spChg chg="del mod">
          <ac:chgData name="Purva Warke" userId="f728af9ef2a44cb7" providerId="LiveId" clId="{B3B63C78-B96A-476A-8CF0-BCC514F43995}" dt="2023-06-19T16:44:02.830" v="59" actId="478"/>
          <ac:spMkLst>
            <pc:docMk/>
            <pc:sldMk cId="714686178" sldId="297"/>
            <ac:spMk id="223" creationId="{00000000-0000-0000-0000-000000000000}"/>
          </ac:spMkLst>
        </pc:spChg>
        <pc:spChg chg="mod">
          <ac:chgData name="Purva Warke" userId="f728af9ef2a44cb7" providerId="LiveId" clId="{B3B63C78-B96A-476A-8CF0-BCC514F43995}" dt="2023-06-19T16:44:31.170" v="66" actId="14100"/>
          <ac:spMkLst>
            <pc:docMk/>
            <pc:sldMk cId="714686178" sldId="297"/>
            <ac:spMk id="224" creationId="{00000000-0000-0000-0000-000000000000}"/>
          </ac:spMkLst>
        </pc:spChg>
      </pc:sldChg>
      <pc:sldChg chg="addSp modSp add mod ord">
        <pc:chgData name="Purva Warke" userId="f728af9ef2a44cb7" providerId="LiveId" clId="{B3B63C78-B96A-476A-8CF0-BCC514F43995}" dt="2023-06-19T17:18:49.517" v="867"/>
        <pc:sldMkLst>
          <pc:docMk/>
          <pc:sldMk cId="1442271062" sldId="297"/>
        </pc:sldMkLst>
        <pc:spChg chg="mod">
          <ac:chgData name="Purva Warke" userId="f728af9ef2a44cb7" providerId="LiveId" clId="{B3B63C78-B96A-476A-8CF0-BCC514F43995}" dt="2023-06-19T17:17:53.750" v="839" actId="20577"/>
          <ac:spMkLst>
            <pc:docMk/>
            <pc:sldMk cId="1442271062" sldId="297"/>
            <ac:spMk id="223" creationId="{00000000-0000-0000-0000-000000000000}"/>
          </ac:spMkLst>
        </pc:spChg>
        <pc:spChg chg="mod">
          <ac:chgData name="Purva Warke" userId="f728af9ef2a44cb7" providerId="LiveId" clId="{B3B63C78-B96A-476A-8CF0-BCC514F43995}" dt="2023-06-19T17:18:49.517" v="867"/>
          <ac:spMkLst>
            <pc:docMk/>
            <pc:sldMk cId="1442271062" sldId="297"/>
            <ac:spMk id="224" creationId="{00000000-0000-0000-0000-000000000000}"/>
          </ac:spMkLst>
        </pc:spChg>
        <pc:picChg chg="add mod">
          <ac:chgData name="Purva Warke" userId="f728af9ef2a44cb7" providerId="LiveId" clId="{B3B63C78-B96A-476A-8CF0-BCC514F43995}" dt="2023-06-19T17:18:23.422" v="843" actId="1076"/>
          <ac:picMkLst>
            <pc:docMk/>
            <pc:sldMk cId="1442271062" sldId="297"/>
            <ac:picMk id="3" creationId="{0E451501-B395-9D9D-7600-D85D4354F670}"/>
          </ac:picMkLst>
        </pc:picChg>
      </pc:sldChg>
      <pc:sldChg chg="modSp add mod ord">
        <pc:chgData name="Purva Warke" userId="f728af9ef2a44cb7" providerId="LiveId" clId="{B3B63C78-B96A-476A-8CF0-BCC514F43995}" dt="2023-06-24T05:50:54.143" v="2365" actId="14100"/>
        <pc:sldMkLst>
          <pc:docMk/>
          <pc:sldMk cId="2183362663" sldId="298"/>
        </pc:sldMkLst>
        <pc:spChg chg="mod">
          <ac:chgData name="Purva Warke" userId="f728af9ef2a44cb7" providerId="LiveId" clId="{B3B63C78-B96A-476A-8CF0-BCC514F43995}" dt="2023-06-19T17:46:18.393" v="1140" actId="255"/>
          <ac:spMkLst>
            <pc:docMk/>
            <pc:sldMk cId="2183362663" sldId="298"/>
            <ac:spMk id="224" creationId="{00000000-0000-0000-0000-000000000000}"/>
          </ac:spMkLst>
        </pc:spChg>
        <pc:picChg chg="mod">
          <ac:chgData name="Purva Warke" userId="f728af9ef2a44cb7" providerId="LiveId" clId="{B3B63C78-B96A-476A-8CF0-BCC514F43995}" dt="2023-06-24T05:50:54.143" v="2365" actId="14100"/>
          <ac:picMkLst>
            <pc:docMk/>
            <pc:sldMk cId="2183362663" sldId="298"/>
            <ac:picMk id="3" creationId="{0E451501-B395-9D9D-7600-D85D4354F670}"/>
          </ac:picMkLst>
        </pc:picChg>
      </pc:sldChg>
      <pc:sldChg chg="add del">
        <pc:chgData name="Purva Warke" userId="f728af9ef2a44cb7" providerId="LiveId" clId="{B3B63C78-B96A-476A-8CF0-BCC514F43995}" dt="2023-06-19T17:19:24.332" v="870" actId="47"/>
        <pc:sldMkLst>
          <pc:docMk/>
          <pc:sldMk cId="3755301964" sldId="298"/>
        </pc:sldMkLst>
      </pc:sldChg>
      <pc:sldChg chg="addSp modSp add mod">
        <pc:chgData name="Purva Warke" userId="f728af9ef2a44cb7" providerId="LiveId" clId="{B3B63C78-B96A-476A-8CF0-BCC514F43995}" dt="2023-06-19T18:05:54.841" v="1239" actId="1076"/>
        <pc:sldMkLst>
          <pc:docMk/>
          <pc:sldMk cId="540848859" sldId="299"/>
        </pc:sldMkLst>
        <pc:spChg chg="add mod">
          <ac:chgData name="Purva Warke" userId="f728af9ef2a44cb7" providerId="LiveId" clId="{B3B63C78-B96A-476A-8CF0-BCC514F43995}" dt="2023-06-19T18:05:48.921" v="1238" actId="20577"/>
          <ac:spMkLst>
            <pc:docMk/>
            <pc:sldMk cId="540848859" sldId="299"/>
            <ac:spMk id="2" creationId="{D40907AA-1AF3-2993-0263-6680695AD3E8}"/>
          </ac:spMkLst>
        </pc:spChg>
        <pc:spChg chg="mod">
          <ac:chgData name="Purva Warke" userId="f728af9ef2a44cb7" providerId="LiveId" clId="{B3B63C78-B96A-476A-8CF0-BCC514F43995}" dt="2023-06-19T17:46:57.089" v="1146" actId="20577"/>
          <ac:spMkLst>
            <pc:docMk/>
            <pc:sldMk cId="540848859" sldId="299"/>
            <ac:spMk id="224" creationId="{00000000-0000-0000-0000-000000000000}"/>
          </ac:spMkLst>
        </pc:spChg>
        <pc:picChg chg="mod">
          <ac:chgData name="Purva Warke" userId="f728af9ef2a44cb7" providerId="LiveId" clId="{B3B63C78-B96A-476A-8CF0-BCC514F43995}" dt="2023-06-19T18:05:54.841" v="1239" actId="1076"/>
          <ac:picMkLst>
            <pc:docMk/>
            <pc:sldMk cId="540848859" sldId="299"/>
            <ac:picMk id="3" creationId="{0E451501-B395-9D9D-7600-D85D4354F670}"/>
          </ac:picMkLst>
        </pc:picChg>
      </pc:sldChg>
      <pc:sldChg chg="addSp delSp modSp add del mod">
        <pc:chgData name="Purva Warke" userId="f728af9ef2a44cb7" providerId="LiveId" clId="{B3B63C78-B96A-476A-8CF0-BCC514F43995}" dt="2023-06-19T17:39:37.858" v="1062" actId="47"/>
        <pc:sldMkLst>
          <pc:docMk/>
          <pc:sldMk cId="1188413181" sldId="299"/>
        </pc:sldMkLst>
        <pc:spChg chg="add del mod">
          <ac:chgData name="Purva Warke" userId="f728af9ef2a44cb7" providerId="LiveId" clId="{B3B63C78-B96A-476A-8CF0-BCC514F43995}" dt="2023-06-19T17:20:14.748" v="878" actId="478"/>
          <ac:spMkLst>
            <pc:docMk/>
            <pc:sldMk cId="1188413181" sldId="299"/>
            <ac:spMk id="4" creationId="{0225A99B-4029-524B-6604-3D22AC1E1C05}"/>
          </ac:spMkLst>
        </pc:spChg>
        <pc:spChg chg="del mod">
          <ac:chgData name="Purva Warke" userId="f728af9ef2a44cb7" providerId="LiveId" clId="{B3B63C78-B96A-476A-8CF0-BCC514F43995}" dt="2023-06-19T17:20:12.371" v="877" actId="478"/>
          <ac:spMkLst>
            <pc:docMk/>
            <pc:sldMk cId="1188413181" sldId="299"/>
            <ac:spMk id="223" creationId="{00000000-0000-0000-0000-000000000000}"/>
          </ac:spMkLst>
        </pc:spChg>
        <pc:spChg chg="mod">
          <ac:chgData name="Purva Warke" userId="f728af9ef2a44cb7" providerId="LiveId" clId="{B3B63C78-B96A-476A-8CF0-BCC514F43995}" dt="2023-06-19T17:20:39.325" v="885" actId="1076"/>
          <ac:spMkLst>
            <pc:docMk/>
            <pc:sldMk cId="1188413181" sldId="299"/>
            <ac:spMk id="224" creationId="{00000000-0000-0000-0000-000000000000}"/>
          </ac:spMkLst>
        </pc:spChg>
        <pc:picChg chg="del mod">
          <ac:chgData name="Purva Warke" userId="f728af9ef2a44cb7" providerId="LiveId" clId="{B3B63C78-B96A-476A-8CF0-BCC514F43995}" dt="2023-06-19T17:22:20.219" v="904" actId="21"/>
          <ac:picMkLst>
            <pc:docMk/>
            <pc:sldMk cId="1188413181" sldId="299"/>
            <ac:picMk id="3" creationId="{0E451501-B395-9D9D-7600-D85D4354F670}"/>
          </ac:picMkLst>
        </pc:picChg>
      </pc:sldChg>
      <pc:sldChg chg="addSp delSp modSp add mod">
        <pc:chgData name="Purva Warke" userId="f728af9ef2a44cb7" providerId="LiveId" clId="{B3B63C78-B96A-476A-8CF0-BCC514F43995}" dt="2023-06-24T05:54:30.293" v="2368" actId="14826"/>
        <pc:sldMkLst>
          <pc:docMk/>
          <pc:sldMk cId="3292960819" sldId="300"/>
        </pc:sldMkLst>
        <pc:spChg chg="add del mod">
          <ac:chgData name="Purva Warke" userId="f728af9ef2a44cb7" providerId="LiveId" clId="{B3B63C78-B96A-476A-8CF0-BCC514F43995}" dt="2023-06-19T18:05:18.507" v="1230" actId="14100"/>
          <ac:spMkLst>
            <pc:docMk/>
            <pc:sldMk cId="3292960819" sldId="300"/>
            <ac:spMk id="2" creationId="{D1BD3205-8467-F596-8FC1-9A0F15EDA46C}"/>
          </ac:spMkLst>
        </pc:spChg>
        <pc:spChg chg="add del mod">
          <ac:chgData name="Purva Warke" userId="f728af9ef2a44cb7" providerId="LiveId" clId="{B3B63C78-B96A-476A-8CF0-BCC514F43995}" dt="2023-06-19T18:03:50.941" v="1197" actId="478"/>
          <ac:spMkLst>
            <pc:docMk/>
            <pc:sldMk cId="3292960819" sldId="300"/>
            <ac:spMk id="4" creationId="{166EDF2B-9931-F854-78E1-20B32F4F9963}"/>
          </ac:spMkLst>
        </pc:spChg>
        <pc:spChg chg="add del mod">
          <ac:chgData name="Purva Warke" userId="f728af9ef2a44cb7" providerId="LiveId" clId="{B3B63C78-B96A-476A-8CF0-BCC514F43995}" dt="2023-06-19T18:05:12.332" v="1227" actId="767"/>
          <ac:spMkLst>
            <pc:docMk/>
            <pc:sldMk cId="3292960819" sldId="300"/>
            <ac:spMk id="5" creationId="{3E34DBC4-CB91-E102-F740-D593A85AA23C}"/>
          </ac:spMkLst>
        </pc:spChg>
        <pc:spChg chg="mod">
          <ac:chgData name="Purva Warke" userId="f728af9ef2a44cb7" providerId="LiveId" clId="{B3B63C78-B96A-476A-8CF0-BCC514F43995}" dt="2023-06-19T18:04:24.486" v="1203" actId="1076"/>
          <ac:spMkLst>
            <pc:docMk/>
            <pc:sldMk cId="3292960819" sldId="300"/>
            <ac:spMk id="223" creationId="{00000000-0000-0000-0000-000000000000}"/>
          </ac:spMkLst>
        </pc:spChg>
        <pc:picChg chg="mod">
          <ac:chgData name="Purva Warke" userId="f728af9ef2a44cb7" providerId="LiveId" clId="{B3B63C78-B96A-476A-8CF0-BCC514F43995}" dt="2023-06-24T05:54:30.293" v="2368" actId="14826"/>
          <ac:picMkLst>
            <pc:docMk/>
            <pc:sldMk cId="3292960819" sldId="300"/>
            <ac:picMk id="3" creationId="{0E451501-B395-9D9D-7600-D85D4354F670}"/>
          </ac:picMkLst>
        </pc:picChg>
      </pc:sldChg>
      <pc:sldChg chg="addSp delSp modSp add mod">
        <pc:chgData name="Purva Warke" userId="f728af9ef2a44cb7" providerId="LiveId" clId="{B3B63C78-B96A-476A-8CF0-BCC514F43995}" dt="2023-06-24T05:50:27.944" v="2360" actId="14100"/>
        <pc:sldMkLst>
          <pc:docMk/>
          <pc:sldMk cId="462786878" sldId="301"/>
        </pc:sldMkLst>
        <pc:spChg chg="mod">
          <ac:chgData name="Purva Warke" userId="f728af9ef2a44cb7" providerId="LiveId" clId="{B3B63C78-B96A-476A-8CF0-BCC514F43995}" dt="2023-06-19T18:16:39.507" v="1335" actId="20577"/>
          <ac:spMkLst>
            <pc:docMk/>
            <pc:sldMk cId="462786878" sldId="301"/>
            <ac:spMk id="2" creationId="{D1BD3205-8467-F596-8FC1-9A0F15EDA46C}"/>
          </ac:spMkLst>
        </pc:spChg>
        <pc:spChg chg="mod">
          <ac:chgData name="Purva Warke" userId="f728af9ef2a44cb7" providerId="LiveId" clId="{B3B63C78-B96A-476A-8CF0-BCC514F43995}" dt="2023-06-19T18:16:06.080" v="1328" actId="14100"/>
          <ac:spMkLst>
            <pc:docMk/>
            <pc:sldMk cId="462786878" sldId="301"/>
            <ac:spMk id="223" creationId="{00000000-0000-0000-0000-000000000000}"/>
          </ac:spMkLst>
        </pc:spChg>
        <pc:spChg chg="mod">
          <ac:chgData name="Purva Warke" userId="f728af9ef2a44cb7" providerId="LiveId" clId="{B3B63C78-B96A-476A-8CF0-BCC514F43995}" dt="2023-06-19T18:06:03.900" v="1242" actId="20577"/>
          <ac:spMkLst>
            <pc:docMk/>
            <pc:sldMk cId="462786878" sldId="301"/>
            <ac:spMk id="224" creationId="{00000000-0000-0000-0000-000000000000}"/>
          </ac:spMkLst>
        </pc:spChg>
        <pc:picChg chg="del">
          <ac:chgData name="Purva Warke" userId="f728af9ef2a44cb7" providerId="LiveId" clId="{B3B63C78-B96A-476A-8CF0-BCC514F43995}" dt="2023-06-19T18:15:42.790" v="1324" actId="478"/>
          <ac:picMkLst>
            <pc:docMk/>
            <pc:sldMk cId="462786878" sldId="301"/>
            <ac:picMk id="3" creationId="{0E451501-B395-9D9D-7600-D85D4354F670}"/>
          </ac:picMkLst>
        </pc:picChg>
        <pc:picChg chg="add mod">
          <ac:chgData name="Purva Warke" userId="f728af9ef2a44cb7" providerId="LiveId" clId="{B3B63C78-B96A-476A-8CF0-BCC514F43995}" dt="2023-06-24T05:50:27.944" v="2360" actId="14100"/>
          <ac:picMkLst>
            <pc:docMk/>
            <pc:sldMk cId="462786878" sldId="301"/>
            <ac:picMk id="5" creationId="{A6B9BBA5-1B66-C10F-34D3-2E29DA0C5F56}"/>
          </ac:picMkLst>
        </pc:picChg>
      </pc:sldChg>
      <pc:sldChg chg="addSp delSp modSp add mod">
        <pc:chgData name="Purva Warke" userId="f728af9ef2a44cb7" providerId="LiveId" clId="{B3B63C78-B96A-476A-8CF0-BCC514F43995}" dt="2023-06-24T05:50:04.007" v="2356" actId="14100"/>
        <pc:sldMkLst>
          <pc:docMk/>
          <pc:sldMk cId="4158776898" sldId="302"/>
        </pc:sldMkLst>
        <pc:spChg chg="mod">
          <ac:chgData name="Purva Warke" userId="f728af9ef2a44cb7" providerId="LiveId" clId="{B3B63C78-B96A-476A-8CF0-BCC514F43995}" dt="2023-06-19T18:06:54.506" v="1267" actId="20577"/>
          <ac:spMkLst>
            <pc:docMk/>
            <pc:sldMk cId="4158776898" sldId="302"/>
            <ac:spMk id="2" creationId="{D1BD3205-8467-F596-8FC1-9A0F15EDA46C}"/>
          </ac:spMkLst>
        </pc:spChg>
        <pc:spChg chg="mod">
          <ac:chgData name="Purva Warke" userId="f728af9ef2a44cb7" providerId="LiveId" clId="{B3B63C78-B96A-476A-8CF0-BCC514F43995}" dt="2023-06-24T05:49:58.483" v="2354" actId="1076"/>
          <ac:spMkLst>
            <pc:docMk/>
            <pc:sldMk cId="4158776898" sldId="302"/>
            <ac:spMk id="223" creationId="{00000000-0000-0000-0000-000000000000}"/>
          </ac:spMkLst>
        </pc:spChg>
        <pc:picChg chg="del mod">
          <ac:chgData name="Purva Warke" userId="f728af9ef2a44cb7" providerId="LiveId" clId="{B3B63C78-B96A-476A-8CF0-BCC514F43995}" dt="2023-06-19T18:08:02.926" v="1280" actId="478"/>
          <ac:picMkLst>
            <pc:docMk/>
            <pc:sldMk cId="4158776898" sldId="302"/>
            <ac:picMk id="3" creationId="{0E451501-B395-9D9D-7600-D85D4354F670}"/>
          </ac:picMkLst>
        </pc:picChg>
        <pc:picChg chg="add del mod modCrop">
          <ac:chgData name="Purva Warke" userId="f728af9ef2a44cb7" providerId="LiveId" clId="{B3B63C78-B96A-476A-8CF0-BCC514F43995}" dt="2023-06-19T18:12:42.776" v="1311" actId="478"/>
          <ac:picMkLst>
            <pc:docMk/>
            <pc:sldMk cId="4158776898" sldId="302"/>
            <ac:picMk id="5" creationId="{D1C519BE-3F82-7683-924C-FD530CFEC56E}"/>
          </ac:picMkLst>
        </pc:picChg>
        <pc:picChg chg="add mod">
          <ac:chgData name="Purva Warke" userId="f728af9ef2a44cb7" providerId="LiveId" clId="{B3B63C78-B96A-476A-8CF0-BCC514F43995}" dt="2023-06-24T05:50:04.007" v="2356" actId="14100"/>
          <ac:picMkLst>
            <pc:docMk/>
            <pc:sldMk cId="4158776898" sldId="302"/>
            <ac:picMk id="7" creationId="{48736167-A09B-F7F3-3D7E-26268695E48A}"/>
          </ac:picMkLst>
        </pc:picChg>
      </pc:sldChg>
      <pc:sldChg chg="modSp add mod">
        <pc:chgData name="Purva Warke" userId="f728af9ef2a44cb7" providerId="LiveId" clId="{B3B63C78-B96A-476A-8CF0-BCC514F43995}" dt="2023-06-19T18:26:06.297" v="1524" actId="403"/>
        <pc:sldMkLst>
          <pc:docMk/>
          <pc:sldMk cId="1653195679" sldId="303"/>
        </pc:sldMkLst>
        <pc:spChg chg="mod">
          <ac:chgData name="Purva Warke" userId="f728af9ef2a44cb7" providerId="LiveId" clId="{B3B63C78-B96A-476A-8CF0-BCC514F43995}" dt="2023-06-19T18:26:06.297" v="1524" actId="403"/>
          <ac:spMkLst>
            <pc:docMk/>
            <pc:sldMk cId="1653195679" sldId="303"/>
            <ac:spMk id="223" creationId="{00000000-0000-0000-0000-000000000000}"/>
          </ac:spMkLst>
        </pc:spChg>
        <pc:spChg chg="mod">
          <ac:chgData name="Purva Warke" userId="f728af9ef2a44cb7" providerId="LiveId" clId="{B3B63C78-B96A-476A-8CF0-BCC514F43995}" dt="2023-06-19T18:17:48.075" v="1357" actId="20577"/>
          <ac:spMkLst>
            <pc:docMk/>
            <pc:sldMk cId="1653195679" sldId="303"/>
            <ac:spMk id="224" creationId="{00000000-0000-0000-0000-000000000000}"/>
          </ac:spMkLst>
        </pc:spChg>
      </pc:sldChg>
      <pc:sldChg chg="modSp add mod">
        <pc:chgData name="Purva Warke" userId="f728af9ef2a44cb7" providerId="LiveId" clId="{B3B63C78-B96A-476A-8CF0-BCC514F43995}" dt="2023-06-19T18:25:33.386" v="1515" actId="403"/>
        <pc:sldMkLst>
          <pc:docMk/>
          <pc:sldMk cId="1934361178" sldId="304"/>
        </pc:sldMkLst>
        <pc:spChg chg="mod">
          <ac:chgData name="Purva Warke" userId="f728af9ef2a44cb7" providerId="LiveId" clId="{B3B63C78-B96A-476A-8CF0-BCC514F43995}" dt="2023-06-19T18:25:33.386" v="1515" actId="403"/>
          <ac:spMkLst>
            <pc:docMk/>
            <pc:sldMk cId="1934361178" sldId="304"/>
            <ac:spMk id="223" creationId="{00000000-0000-0000-0000-000000000000}"/>
          </ac:spMkLst>
        </pc:spChg>
        <pc:spChg chg="mod">
          <ac:chgData name="Purva Warke" userId="f728af9ef2a44cb7" providerId="LiveId" clId="{B3B63C78-B96A-476A-8CF0-BCC514F43995}" dt="2023-06-19T18:21:56.521" v="1433" actId="20577"/>
          <ac:spMkLst>
            <pc:docMk/>
            <pc:sldMk cId="1934361178" sldId="304"/>
            <ac:spMk id="224" creationId="{00000000-0000-0000-0000-000000000000}"/>
          </ac:spMkLst>
        </pc:spChg>
      </pc:sldChg>
      <pc:sldChg chg="modSp add mod ord">
        <pc:chgData name="Purva Warke" userId="f728af9ef2a44cb7" providerId="LiveId" clId="{B3B63C78-B96A-476A-8CF0-BCC514F43995}" dt="2023-06-19T18:25:28.882" v="1514" actId="403"/>
        <pc:sldMkLst>
          <pc:docMk/>
          <pc:sldMk cId="4116100414" sldId="305"/>
        </pc:sldMkLst>
        <pc:spChg chg="mod">
          <ac:chgData name="Purva Warke" userId="f728af9ef2a44cb7" providerId="LiveId" clId="{B3B63C78-B96A-476A-8CF0-BCC514F43995}" dt="2023-06-19T18:25:28.882" v="1514" actId="403"/>
          <ac:spMkLst>
            <pc:docMk/>
            <pc:sldMk cId="4116100414" sldId="305"/>
            <ac:spMk id="223" creationId="{00000000-0000-0000-0000-000000000000}"/>
          </ac:spMkLst>
        </pc:spChg>
        <pc:spChg chg="mod">
          <ac:chgData name="Purva Warke" userId="f728af9ef2a44cb7" providerId="LiveId" clId="{B3B63C78-B96A-476A-8CF0-BCC514F43995}" dt="2023-06-19T18:23:35.378" v="1473" actId="20577"/>
          <ac:spMkLst>
            <pc:docMk/>
            <pc:sldMk cId="4116100414" sldId="305"/>
            <ac:spMk id="224" creationId="{00000000-0000-0000-0000-000000000000}"/>
          </ac:spMkLst>
        </pc:spChg>
      </pc:sldChg>
      <pc:sldChg chg="modSp add del mod">
        <pc:chgData name="Purva Warke" userId="f728af9ef2a44cb7" providerId="LiveId" clId="{B3B63C78-B96A-476A-8CF0-BCC514F43995}" dt="2023-06-24T07:24:31.299" v="2369" actId="47"/>
        <pc:sldMkLst>
          <pc:docMk/>
          <pc:sldMk cId="3421235775" sldId="306"/>
        </pc:sldMkLst>
        <pc:spChg chg="mod">
          <ac:chgData name="Purva Warke" userId="f728af9ef2a44cb7" providerId="LiveId" clId="{B3B63C78-B96A-476A-8CF0-BCC514F43995}" dt="2023-06-19T18:25:22.800" v="1513" actId="403"/>
          <ac:spMkLst>
            <pc:docMk/>
            <pc:sldMk cId="3421235775" sldId="306"/>
            <ac:spMk id="223" creationId="{00000000-0000-0000-0000-000000000000}"/>
          </ac:spMkLst>
        </pc:spChg>
        <pc:spChg chg="mod">
          <ac:chgData name="Purva Warke" userId="f728af9ef2a44cb7" providerId="LiveId" clId="{B3B63C78-B96A-476A-8CF0-BCC514F43995}" dt="2023-06-19T18:24:34.130" v="1495" actId="20577"/>
          <ac:spMkLst>
            <pc:docMk/>
            <pc:sldMk cId="3421235775" sldId="306"/>
            <ac:spMk id="224" creationId="{00000000-0000-0000-0000-000000000000}"/>
          </ac:spMkLst>
        </pc:spChg>
      </pc:sldChg>
      <pc:sldChg chg="modSp add mod">
        <pc:chgData name="Purva Warke" userId="f728af9ef2a44cb7" providerId="LiveId" clId="{B3B63C78-B96A-476A-8CF0-BCC514F43995}" dt="2023-06-19T18:25:15.254" v="1512" actId="20577"/>
        <pc:sldMkLst>
          <pc:docMk/>
          <pc:sldMk cId="2010709297" sldId="307"/>
        </pc:sldMkLst>
        <pc:spChg chg="mod">
          <ac:chgData name="Purva Warke" userId="f728af9ef2a44cb7" providerId="LiveId" clId="{B3B63C78-B96A-476A-8CF0-BCC514F43995}" dt="2023-06-19T18:25:07.615" v="1501" actId="2711"/>
          <ac:spMkLst>
            <pc:docMk/>
            <pc:sldMk cId="2010709297" sldId="307"/>
            <ac:spMk id="223" creationId="{00000000-0000-0000-0000-000000000000}"/>
          </ac:spMkLst>
        </pc:spChg>
        <pc:spChg chg="mod">
          <ac:chgData name="Purva Warke" userId="f728af9ef2a44cb7" providerId="LiveId" clId="{B3B63C78-B96A-476A-8CF0-BCC514F43995}" dt="2023-06-19T18:25:15.254" v="1512" actId="20577"/>
          <ac:spMkLst>
            <pc:docMk/>
            <pc:sldMk cId="2010709297" sldId="307"/>
            <ac:spMk id="224" creationId="{00000000-0000-0000-0000-000000000000}"/>
          </ac:spMkLst>
        </pc:spChg>
      </pc:sldChg>
      <pc:sldChg chg="modSp add mod">
        <pc:chgData name="Purva Warke" userId="f728af9ef2a44cb7" providerId="LiveId" clId="{B3B63C78-B96A-476A-8CF0-BCC514F43995}" dt="2023-06-19T18:25:58.835" v="1520" actId="403"/>
        <pc:sldMkLst>
          <pc:docMk/>
          <pc:sldMk cId="362541156" sldId="308"/>
        </pc:sldMkLst>
        <pc:spChg chg="mod">
          <ac:chgData name="Purva Warke" userId="f728af9ef2a44cb7" providerId="LiveId" clId="{B3B63C78-B96A-476A-8CF0-BCC514F43995}" dt="2023-06-19T18:25:58.835" v="1520" actId="403"/>
          <ac:spMkLst>
            <pc:docMk/>
            <pc:sldMk cId="362541156" sldId="308"/>
            <ac:spMk id="223" creationId="{00000000-0000-0000-0000-000000000000}"/>
          </ac:spMkLst>
        </pc:spChg>
      </pc:sldChg>
      <pc:sldChg chg="modSp add del mod">
        <pc:chgData name="Purva Warke" userId="f728af9ef2a44cb7" providerId="LiveId" clId="{B3B63C78-B96A-476A-8CF0-BCC514F43995}" dt="2023-06-19T18:31:02.718" v="1628" actId="2696"/>
        <pc:sldMkLst>
          <pc:docMk/>
          <pc:sldMk cId="2239346795" sldId="309"/>
        </pc:sldMkLst>
        <pc:spChg chg="mod">
          <ac:chgData name="Purva Warke" userId="f728af9ef2a44cb7" providerId="LiveId" clId="{B3B63C78-B96A-476A-8CF0-BCC514F43995}" dt="2023-06-19T18:27:54.092" v="1553"/>
          <ac:spMkLst>
            <pc:docMk/>
            <pc:sldMk cId="2239346795" sldId="309"/>
            <ac:spMk id="216" creationId="{00000000-0000-0000-0000-000000000000}"/>
          </ac:spMkLst>
        </pc:spChg>
        <pc:spChg chg="mod">
          <ac:chgData name="Purva Warke" userId="f728af9ef2a44cb7" providerId="LiveId" clId="{B3B63C78-B96A-476A-8CF0-BCC514F43995}" dt="2023-06-19T18:28:09.442" v="1567" actId="20577"/>
          <ac:spMkLst>
            <pc:docMk/>
            <pc:sldMk cId="2239346795" sldId="309"/>
            <ac:spMk id="218" creationId="{00000000-0000-0000-0000-000000000000}"/>
          </ac:spMkLst>
        </pc:spChg>
      </pc:sldChg>
      <pc:sldChg chg="modSp add mod">
        <pc:chgData name="Purva Warke" userId="f728af9ef2a44cb7" providerId="LiveId" clId="{B3B63C78-B96A-476A-8CF0-BCC514F43995}" dt="2023-06-19T18:29:14.019" v="1593"/>
        <pc:sldMkLst>
          <pc:docMk/>
          <pc:sldMk cId="4185096526" sldId="310"/>
        </pc:sldMkLst>
        <pc:spChg chg="mod">
          <ac:chgData name="Purva Warke" userId="f728af9ef2a44cb7" providerId="LiveId" clId="{B3B63C78-B96A-476A-8CF0-BCC514F43995}" dt="2023-06-19T18:28:48.096" v="1579" actId="5793"/>
          <ac:spMkLst>
            <pc:docMk/>
            <pc:sldMk cId="4185096526" sldId="310"/>
            <ac:spMk id="223" creationId="{00000000-0000-0000-0000-000000000000}"/>
          </ac:spMkLst>
        </pc:spChg>
        <pc:spChg chg="mod">
          <ac:chgData name="Purva Warke" userId="f728af9ef2a44cb7" providerId="LiveId" clId="{B3B63C78-B96A-476A-8CF0-BCC514F43995}" dt="2023-06-19T18:29:14.019" v="1593"/>
          <ac:spMkLst>
            <pc:docMk/>
            <pc:sldMk cId="4185096526" sldId="310"/>
            <ac:spMk id="224" creationId="{00000000-0000-0000-0000-000000000000}"/>
          </ac:spMkLst>
        </pc:spChg>
      </pc:sldChg>
      <pc:sldChg chg="modSp add mod">
        <pc:chgData name="Purva Warke" userId="f728af9ef2a44cb7" providerId="LiveId" clId="{B3B63C78-B96A-476A-8CF0-BCC514F43995}" dt="2023-07-03T17:28:45.257" v="2374" actId="20577"/>
        <pc:sldMkLst>
          <pc:docMk/>
          <pc:sldMk cId="1631744130" sldId="311"/>
        </pc:sldMkLst>
        <pc:spChg chg="mod">
          <ac:chgData name="Purva Warke" userId="f728af9ef2a44cb7" providerId="LiveId" clId="{B3B63C78-B96A-476A-8CF0-BCC514F43995}" dt="2023-06-19T18:29:59.873" v="1611" actId="15"/>
          <ac:spMkLst>
            <pc:docMk/>
            <pc:sldMk cId="1631744130" sldId="311"/>
            <ac:spMk id="223" creationId="{00000000-0000-0000-0000-000000000000}"/>
          </ac:spMkLst>
        </pc:spChg>
        <pc:spChg chg="mod">
          <ac:chgData name="Purva Warke" userId="f728af9ef2a44cb7" providerId="LiveId" clId="{B3B63C78-B96A-476A-8CF0-BCC514F43995}" dt="2023-07-03T17:28:45.257" v="2374" actId="20577"/>
          <ac:spMkLst>
            <pc:docMk/>
            <pc:sldMk cId="1631744130" sldId="311"/>
            <ac:spMk id="224" creationId="{00000000-0000-0000-0000-000000000000}"/>
          </ac:spMkLst>
        </pc:spChg>
      </pc:sldChg>
      <pc:sldChg chg="addSp delSp modSp add mod">
        <pc:chgData name="Purva Warke" userId="f728af9ef2a44cb7" providerId="LiveId" clId="{B3B63C78-B96A-476A-8CF0-BCC514F43995}" dt="2023-06-19T18:32:39.965" v="1666" actId="403"/>
        <pc:sldMkLst>
          <pc:docMk/>
          <pc:sldMk cId="1369978500" sldId="312"/>
        </pc:sldMkLst>
        <pc:spChg chg="add del mod">
          <ac:chgData name="Purva Warke" userId="f728af9ef2a44cb7" providerId="LiveId" clId="{B3B63C78-B96A-476A-8CF0-BCC514F43995}" dt="2023-06-19T18:31:13.983" v="1632" actId="478"/>
          <ac:spMkLst>
            <pc:docMk/>
            <pc:sldMk cId="1369978500" sldId="312"/>
            <ac:spMk id="3" creationId="{8B5F422C-D904-AA66-7DD2-A50D68C8CEF4}"/>
          </ac:spMkLst>
        </pc:spChg>
        <pc:spChg chg="add del mod">
          <ac:chgData name="Purva Warke" userId="f728af9ef2a44cb7" providerId="LiveId" clId="{B3B63C78-B96A-476A-8CF0-BCC514F43995}" dt="2023-06-19T18:31:19.138" v="1634" actId="478"/>
          <ac:spMkLst>
            <pc:docMk/>
            <pc:sldMk cId="1369978500" sldId="312"/>
            <ac:spMk id="5" creationId="{D8118C90-59AD-574C-1284-6BD6F4DD87FF}"/>
          </ac:spMkLst>
        </pc:spChg>
        <pc:spChg chg="add mod">
          <ac:chgData name="Purva Warke" userId="f728af9ef2a44cb7" providerId="LiveId" clId="{B3B63C78-B96A-476A-8CF0-BCC514F43995}" dt="2023-06-19T18:32:39.965" v="1666" actId="403"/>
          <ac:spMkLst>
            <pc:docMk/>
            <pc:sldMk cId="1369978500" sldId="312"/>
            <ac:spMk id="6" creationId="{3B1DAE0A-33B9-1D32-1BC1-0AE99D966A9C}"/>
          </ac:spMkLst>
        </pc:spChg>
        <pc:spChg chg="mod">
          <ac:chgData name="Purva Warke" userId="f728af9ef2a44cb7" providerId="LiveId" clId="{B3B63C78-B96A-476A-8CF0-BCC514F43995}" dt="2023-06-19T18:31:39.443" v="1646" actId="1076"/>
          <ac:spMkLst>
            <pc:docMk/>
            <pc:sldMk cId="1369978500" sldId="312"/>
            <ac:spMk id="215" creationId="{00000000-0000-0000-0000-000000000000}"/>
          </ac:spMkLst>
        </pc:spChg>
        <pc:spChg chg="del">
          <ac:chgData name="Purva Warke" userId="f728af9ef2a44cb7" providerId="LiveId" clId="{B3B63C78-B96A-476A-8CF0-BCC514F43995}" dt="2023-06-19T18:31:16.808" v="1633" actId="478"/>
          <ac:spMkLst>
            <pc:docMk/>
            <pc:sldMk cId="1369978500" sldId="312"/>
            <ac:spMk id="216" creationId="{00000000-0000-0000-0000-000000000000}"/>
          </ac:spMkLst>
        </pc:spChg>
        <pc:spChg chg="del mod">
          <ac:chgData name="Purva Warke" userId="f728af9ef2a44cb7" providerId="LiveId" clId="{B3B63C78-B96A-476A-8CF0-BCC514F43995}" dt="2023-06-19T18:31:12.378" v="1631" actId="478"/>
          <ac:spMkLst>
            <pc:docMk/>
            <pc:sldMk cId="1369978500" sldId="312"/>
            <ac:spMk id="218" creationId="{00000000-0000-0000-0000-000000000000}"/>
          </ac:spMkLst>
        </pc:spChg>
      </pc:sldChg>
      <pc:sldChg chg="addSp delSp modSp mod">
        <pc:chgData name="Purva Warke" userId="f728af9ef2a44cb7" providerId="LiveId" clId="{B3B63C78-B96A-476A-8CF0-BCC514F43995}" dt="2023-06-22T02:58:51.262" v="1675"/>
        <pc:sldMkLst>
          <pc:docMk/>
          <pc:sldMk cId="3017644088" sldId="316"/>
        </pc:sldMkLst>
        <pc:spChg chg="mod">
          <ac:chgData name="Purva Warke" userId="f728af9ef2a44cb7" providerId="LiveId" clId="{B3B63C78-B96A-476A-8CF0-BCC514F43995}" dt="2023-06-22T02:58:51.262" v="1675"/>
          <ac:spMkLst>
            <pc:docMk/>
            <pc:sldMk cId="3017644088" sldId="316"/>
            <ac:spMk id="3" creationId="{C5614470-6651-6EC5-F4DA-3E34DA30A8A9}"/>
          </ac:spMkLst>
        </pc:spChg>
        <pc:picChg chg="del">
          <ac:chgData name="Purva Warke" userId="f728af9ef2a44cb7" providerId="LiveId" clId="{B3B63C78-B96A-476A-8CF0-BCC514F43995}" dt="2023-06-22T02:58:26.385" v="1672" actId="478"/>
          <ac:picMkLst>
            <pc:docMk/>
            <pc:sldMk cId="3017644088" sldId="316"/>
            <ac:picMk id="2" creationId="{B486ADF0-B52C-7D16-2881-60C334D5FFCB}"/>
          </ac:picMkLst>
        </pc:picChg>
        <pc:picChg chg="add mod">
          <ac:chgData name="Purva Warke" userId="f728af9ef2a44cb7" providerId="LiveId" clId="{B3B63C78-B96A-476A-8CF0-BCC514F43995}" dt="2023-06-22T02:58:28.884" v="1674" actId="1076"/>
          <ac:picMkLst>
            <pc:docMk/>
            <pc:sldMk cId="3017644088" sldId="316"/>
            <ac:picMk id="4" creationId="{E19A9CCE-A935-0D02-6F91-66667FFF1447}"/>
          </ac:picMkLst>
        </pc:picChg>
      </pc:sldChg>
      <pc:sldChg chg="addSp delSp modSp mod">
        <pc:chgData name="Purva Warke" userId="f728af9ef2a44cb7" providerId="LiveId" clId="{B3B63C78-B96A-476A-8CF0-BCC514F43995}" dt="2023-06-22T03:00:55.376" v="1688" actId="1076"/>
        <pc:sldMkLst>
          <pc:docMk/>
          <pc:sldMk cId="4228531742" sldId="317"/>
        </pc:sldMkLst>
        <pc:spChg chg="mod">
          <ac:chgData name="Purva Warke" userId="f728af9ef2a44cb7" providerId="LiveId" clId="{B3B63C78-B96A-476A-8CF0-BCC514F43995}" dt="2023-06-22T03:00:55.376" v="1688" actId="1076"/>
          <ac:spMkLst>
            <pc:docMk/>
            <pc:sldMk cId="4228531742" sldId="317"/>
            <ac:spMk id="3" creationId="{C5614470-6651-6EC5-F4DA-3E34DA30A8A9}"/>
          </ac:spMkLst>
        </pc:spChg>
        <pc:picChg chg="del">
          <ac:chgData name="Purva Warke" userId="f728af9ef2a44cb7" providerId="LiveId" clId="{B3B63C78-B96A-476A-8CF0-BCC514F43995}" dt="2023-06-22T02:59:57.974" v="1676" actId="478"/>
          <ac:picMkLst>
            <pc:docMk/>
            <pc:sldMk cId="4228531742" sldId="317"/>
            <ac:picMk id="2" creationId="{B486ADF0-B52C-7D16-2881-60C334D5FFCB}"/>
          </ac:picMkLst>
        </pc:picChg>
        <pc:picChg chg="add mod">
          <ac:chgData name="Purva Warke" userId="f728af9ef2a44cb7" providerId="LiveId" clId="{B3B63C78-B96A-476A-8CF0-BCC514F43995}" dt="2023-06-22T03:00:48.825" v="1687" actId="14100"/>
          <ac:picMkLst>
            <pc:docMk/>
            <pc:sldMk cId="4228531742" sldId="317"/>
            <ac:picMk id="4" creationId="{A8D6AC60-92D2-3B1B-81D4-14B28380F296}"/>
          </ac:picMkLst>
        </pc:picChg>
      </pc:sldChg>
      <pc:sldChg chg="addSp delSp modSp mod">
        <pc:chgData name="Purva Warke" userId="f728af9ef2a44cb7" providerId="LiveId" clId="{B3B63C78-B96A-476A-8CF0-BCC514F43995}" dt="2023-06-22T03:01:56.802" v="1704" actId="2711"/>
        <pc:sldMkLst>
          <pc:docMk/>
          <pc:sldMk cId="3714852617" sldId="318"/>
        </pc:sldMkLst>
        <pc:spChg chg="mod">
          <ac:chgData name="Purva Warke" userId="f728af9ef2a44cb7" providerId="LiveId" clId="{B3B63C78-B96A-476A-8CF0-BCC514F43995}" dt="2023-06-22T03:01:56.802" v="1704" actId="2711"/>
          <ac:spMkLst>
            <pc:docMk/>
            <pc:sldMk cId="3714852617" sldId="318"/>
            <ac:spMk id="3" creationId="{C5614470-6651-6EC5-F4DA-3E34DA30A8A9}"/>
          </ac:spMkLst>
        </pc:spChg>
        <pc:picChg chg="del">
          <ac:chgData name="Purva Warke" userId="f728af9ef2a44cb7" providerId="LiveId" clId="{B3B63C78-B96A-476A-8CF0-BCC514F43995}" dt="2023-06-22T03:01:11.540" v="1689" actId="478"/>
          <ac:picMkLst>
            <pc:docMk/>
            <pc:sldMk cId="3714852617" sldId="318"/>
            <ac:picMk id="2" creationId="{B486ADF0-B52C-7D16-2881-60C334D5FFCB}"/>
          </ac:picMkLst>
        </pc:picChg>
        <pc:picChg chg="add mod">
          <ac:chgData name="Purva Warke" userId="f728af9ef2a44cb7" providerId="LiveId" clId="{B3B63C78-B96A-476A-8CF0-BCC514F43995}" dt="2023-06-22T03:01:21.310" v="1694" actId="14100"/>
          <ac:picMkLst>
            <pc:docMk/>
            <pc:sldMk cId="3714852617" sldId="318"/>
            <ac:picMk id="4" creationId="{24E9007C-7ED1-8364-94BF-31D9AE05C3C6}"/>
          </ac:picMkLst>
        </pc:picChg>
      </pc:sldChg>
      <pc:sldChg chg="addSp delSp modSp add mod ord">
        <pc:chgData name="Purva Warke" userId="f728af9ef2a44cb7" providerId="LiveId" clId="{B3B63C78-B96A-476A-8CF0-BCC514F43995}" dt="2023-06-22T03:05:01.467" v="1736"/>
        <pc:sldMkLst>
          <pc:docMk/>
          <pc:sldMk cId="2092120835" sldId="319"/>
        </pc:sldMkLst>
        <pc:spChg chg="mod">
          <ac:chgData name="Purva Warke" userId="f728af9ef2a44cb7" providerId="LiveId" clId="{B3B63C78-B96A-476A-8CF0-BCC514F43995}" dt="2023-06-22T03:04:24.318" v="1727" actId="1076"/>
          <ac:spMkLst>
            <pc:docMk/>
            <pc:sldMk cId="2092120835" sldId="319"/>
            <ac:spMk id="3" creationId="{C5614470-6651-6EC5-F4DA-3E34DA30A8A9}"/>
          </ac:spMkLst>
        </pc:spChg>
        <pc:picChg chg="add mod modCrop">
          <ac:chgData name="Purva Warke" userId="f728af9ef2a44cb7" providerId="LiveId" clId="{B3B63C78-B96A-476A-8CF0-BCC514F43995}" dt="2023-06-22T03:04:34.264" v="1728" actId="1076"/>
          <ac:picMkLst>
            <pc:docMk/>
            <pc:sldMk cId="2092120835" sldId="319"/>
            <ac:picMk id="2" creationId="{E0B0433A-864E-17D6-89F7-A3ABECBF3D0C}"/>
          </ac:picMkLst>
        </pc:picChg>
        <pc:picChg chg="del">
          <ac:chgData name="Purva Warke" userId="f728af9ef2a44cb7" providerId="LiveId" clId="{B3B63C78-B96A-476A-8CF0-BCC514F43995}" dt="2023-06-22T03:02:23.479" v="1706" actId="478"/>
          <ac:picMkLst>
            <pc:docMk/>
            <pc:sldMk cId="2092120835" sldId="319"/>
            <ac:picMk id="4" creationId="{24E9007C-7ED1-8364-94BF-31D9AE05C3C6}"/>
          </ac:picMkLst>
        </pc:picChg>
      </pc:sldChg>
      <pc:sldChg chg="addSp delSp modSp add mod">
        <pc:chgData name="Purva Warke" userId="f728af9ef2a44cb7" providerId="LiveId" clId="{B3B63C78-B96A-476A-8CF0-BCC514F43995}" dt="2023-06-22T03:07:09.100" v="1770" actId="1076"/>
        <pc:sldMkLst>
          <pc:docMk/>
          <pc:sldMk cId="4170052418" sldId="320"/>
        </pc:sldMkLst>
        <pc:spChg chg="mod">
          <ac:chgData name="Purva Warke" userId="f728af9ef2a44cb7" providerId="LiveId" clId="{B3B63C78-B96A-476A-8CF0-BCC514F43995}" dt="2023-06-22T03:07:09.100" v="1770" actId="1076"/>
          <ac:spMkLst>
            <pc:docMk/>
            <pc:sldMk cId="4170052418" sldId="320"/>
            <ac:spMk id="3" creationId="{C5614470-6651-6EC5-F4DA-3E34DA30A8A9}"/>
          </ac:spMkLst>
        </pc:spChg>
        <pc:picChg chg="add mod">
          <ac:chgData name="Purva Warke" userId="f728af9ef2a44cb7" providerId="LiveId" clId="{B3B63C78-B96A-476A-8CF0-BCC514F43995}" dt="2023-06-22T03:07:04.996" v="1769" actId="14100"/>
          <ac:picMkLst>
            <pc:docMk/>
            <pc:sldMk cId="4170052418" sldId="320"/>
            <ac:picMk id="2" creationId="{362A584C-E0DA-59D1-B5BE-1362D484F888}"/>
          </ac:picMkLst>
        </pc:picChg>
        <pc:picChg chg="del">
          <ac:chgData name="Purva Warke" userId="f728af9ef2a44cb7" providerId="LiveId" clId="{B3B63C78-B96A-476A-8CF0-BCC514F43995}" dt="2023-06-22T03:05:11.282" v="1737" actId="478"/>
          <ac:picMkLst>
            <pc:docMk/>
            <pc:sldMk cId="4170052418" sldId="320"/>
            <ac:picMk id="4" creationId="{24E9007C-7ED1-8364-94BF-31D9AE05C3C6}"/>
          </ac:picMkLst>
        </pc:picChg>
      </pc:sldChg>
      <pc:sldChg chg="addSp delSp modSp add mod ord">
        <pc:chgData name="Purva Warke" userId="f728af9ef2a44cb7" providerId="LiveId" clId="{B3B63C78-B96A-476A-8CF0-BCC514F43995}" dt="2023-06-22T03:14:34.062" v="1856"/>
        <pc:sldMkLst>
          <pc:docMk/>
          <pc:sldMk cId="4214450664" sldId="321"/>
        </pc:sldMkLst>
        <pc:spChg chg="mod">
          <ac:chgData name="Purva Warke" userId="f728af9ef2a44cb7" providerId="LiveId" clId="{B3B63C78-B96A-476A-8CF0-BCC514F43995}" dt="2023-06-22T03:06:51.816" v="1765" actId="1076"/>
          <ac:spMkLst>
            <pc:docMk/>
            <pc:sldMk cId="4214450664" sldId="321"/>
            <ac:spMk id="3" creationId="{C5614470-6651-6EC5-F4DA-3E34DA30A8A9}"/>
          </ac:spMkLst>
        </pc:spChg>
        <pc:picChg chg="add mod">
          <ac:chgData name="Purva Warke" userId="f728af9ef2a44cb7" providerId="LiveId" clId="{B3B63C78-B96A-476A-8CF0-BCC514F43995}" dt="2023-06-22T03:06:45.809" v="1764" actId="14100"/>
          <ac:picMkLst>
            <pc:docMk/>
            <pc:sldMk cId="4214450664" sldId="321"/>
            <ac:picMk id="2" creationId="{07CFFA7C-1047-2C37-A528-EF8C6E9009F4}"/>
          </ac:picMkLst>
        </pc:picChg>
        <pc:picChg chg="del">
          <ac:chgData name="Purva Warke" userId="f728af9ef2a44cb7" providerId="LiveId" clId="{B3B63C78-B96A-476A-8CF0-BCC514F43995}" dt="2023-06-22T03:06:22.655" v="1755" actId="478"/>
          <ac:picMkLst>
            <pc:docMk/>
            <pc:sldMk cId="4214450664" sldId="321"/>
            <ac:picMk id="4" creationId="{24E9007C-7ED1-8364-94BF-31D9AE05C3C6}"/>
          </ac:picMkLst>
        </pc:picChg>
      </pc:sldChg>
      <pc:sldChg chg="addSp delSp modSp add mod">
        <pc:chgData name="Purva Warke" userId="f728af9ef2a44cb7" providerId="LiveId" clId="{B3B63C78-B96A-476A-8CF0-BCC514F43995}" dt="2023-06-22T03:09:59.241" v="1803" actId="1076"/>
        <pc:sldMkLst>
          <pc:docMk/>
          <pc:sldMk cId="2122330835" sldId="322"/>
        </pc:sldMkLst>
        <pc:spChg chg="mod">
          <ac:chgData name="Purva Warke" userId="f728af9ef2a44cb7" providerId="LiveId" clId="{B3B63C78-B96A-476A-8CF0-BCC514F43995}" dt="2023-06-22T03:09:59.241" v="1803" actId="1076"/>
          <ac:spMkLst>
            <pc:docMk/>
            <pc:sldMk cId="2122330835" sldId="322"/>
            <ac:spMk id="3" creationId="{C5614470-6651-6EC5-F4DA-3E34DA30A8A9}"/>
          </ac:spMkLst>
        </pc:spChg>
        <pc:spChg chg="mod">
          <ac:chgData name="Purva Warke" userId="f728af9ef2a44cb7" providerId="LiveId" clId="{B3B63C78-B96A-476A-8CF0-BCC514F43995}" dt="2023-06-22T03:09:33.312" v="1796" actId="1076"/>
          <ac:spMkLst>
            <pc:docMk/>
            <pc:sldMk cId="2122330835" sldId="322"/>
            <ac:spMk id="215" creationId="{00000000-0000-0000-0000-000000000000}"/>
          </ac:spMkLst>
        </pc:spChg>
        <pc:picChg chg="add mod modCrop">
          <ac:chgData name="Purva Warke" userId="f728af9ef2a44cb7" providerId="LiveId" clId="{B3B63C78-B96A-476A-8CF0-BCC514F43995}" dt="2023-06-22T03:08:03.534" v="1781" actId="732"/>
          <ac:picMkLst>
            <pc:docMk/>
            <pc:sldMk cId="2122330835" sldId="322"/>
            <ac:picMk id="2" creationId="{CCAED3B1-3407-CC9C-9956-95935044FB9B}"/>
          </ac:picMkLst>
        </pc:picChg>
        <pc:picChg chg="del">
          <ac:chgData name="Purva Warke" userId="f728af9ef2a44cb7" providerId="LiveId" clId="{B3B63C78-B96A-476A-8CF0-BCC514F43995}" dt="2023-06-22T03:07:28.799" v="1771" actId="478"/>
          <ac:picMkLst>
            <pc:docMk/>
            <pc:sldMk cId="2122330835" sldId="322"/>
            <ac:picMk id="4" creationId="{24E9007C-7ED1-8364-94BF-31D9AE05C3C6}"/>
          </ac:picMkLst>
        </pc:picChg>
        <pc:picChg chg="add mod modCrop">
          <ac:chgData name="Purva Warke" userId="f728af9ef2a44cb7" providerId="LiveId" clId="{B3B63C78-B96A-476A-8CF0-BCC514F43995}" dt="2023-06-22T03:09:11.359" v="1793" actId="1076"/>
          <ac:picMkLst>
            <pc:docMk/>
            <pc:sldMk cId="2122330835" sldId="322"/>
            <ac:picMk id="5" creationId="{E5568991-48CF-4C58-3A55-46727F542DE7}"/>
          </ac:picMkLst>
        </pc:picChg>
      </pc:sldChg>
      <pc:sldChg chg="addSp delSp modSp add mod">
        <pc:chgData name="Purva Warke" userId="f728af9ef2a44cb7" providerId="LiveId" clId="{B3B63C78-B96A-476A-8CF0-BCC514F43995}" dt="2023-06-22T03:12:16.938" v="1832" actId="2711"/>
        <pc:sldMkLst>
          <pc:docMk/>
          <pc:sldMk cId="4212338131" sldId="323"/>
        </pc:sldMkLst>
        <pc:spChg chg="mod">
          <ac:chgData name="Purva Warke" userId="f728af9ef2a44cb7" providerId="LiveId" clId="{B3B63C78-B96A-476A-8CF0-BCC514F43995}" dt="2023-06-22T03:12:16.938" v="1832" actId="2711"/>
          <ac:spMkLst>
            <pc:docMk/>
            <pc:sldMk cId="4212338131" sldId="323"/>
            <ac:spMk id="3" creationId="{C5614470-6651-6EC5-F4DA-3E34DA30A8A9}"/>
          </ac:spMkLst>
        </pc:spChg>
        <pc:picChg chg="add mod">
          <ac:chgData name="Purva Warke" userId="f728af9ef2a44cb7" providerId="LiveId" clId="{B3B63C78-B96A-476A-8CF0-BCC514F43995}" dt="2023-06-22T03:11:48.975" v="1826" actId="14100"/>
          <ac:picMkLst>
            <pc:docMk/>
            <pc:sldMk cId="4212338131" sldId="323"/>
            <ac:picMk id="2" creationId="{D5E0C6D4-8364-92AA-E1C0-4A9096A7DF7D}"/>
          </ac:picMkLst>
        </pc:picChg>
        <pc:picChg chg="del">
          <ac:chgData name="Purva Warke" userId="f728af9ef2a44cb7" providerId="LiveId" clId="{B3B63C78-B96A-476A-8CF0-BCC514F43995}" dt="2023-06-22T03:10:13.755" v="1804" actId="478"/>
          <ac:picMkLst>
            <pc:docMk/>
            <pc:sldMk cId="4212338131" sldId="323"/>
            <ac:picMk id="4" creationId="{24E9007C-7ED1-8364-94BF-31D9AE05C3C6}"/>
          </ac:picMkLst>
        </pc:picChg>
      </pc:sldChg>
      <pc:sldChg chg="addSp delSp modSp add mod">
        <pc:chgData name="Purva Warke" userId="f728af9ef2a44cb7" providerId="LiveId" clId="{B3B63C78-B96A-476A-8CF0-BCC514F43995}" dt="2023-06-22T03:13:22.706" v="1850" actId="2711"/>
        <pc:sldMkLst>
          <pc:docMk/>
          <pc:sldMk cId="2502601230" sldId="324"/>
        </pc:sldMkLst>
        <pc:spChg chg="mod">
          <ac:chgData name="Purva Warke" userId="f728af9ef2a44cb7" providerId="LiveId" clId="{B3B63C78-B96A-476A-8CF0-BCC514F43995}" dt="2023-06-22T03:13:22.706" v="1850" actId="2711"/>
          <ac:spMkLst>
            <pc:docMk/>
            <pc:sldMk cId="2502601230" sldId="324"/>
            <ac:spMk id="3" creationId="{C5614470-6651-6EC5-F4DA-3E34DA30A8A9}"/>
          </ac:spMkLst>
        </pc:spChg>
        <pc:picChg chg="add mod">
          <ac:chgData name="Purva Warke" userId="f728af9ef2a44cb7" providerId="LiveId" clId="{B3B63C78-B96A-476A-8CF0-BCC514F43995}" dt="2023-06-22T03:12:51.882" v="1842" actId="1076"/>
          <ac:picMkLst>
            <pc:docMk/>
            <pc:sldMk cId="2502601230" sldId="324"/>
            <ac:picMk id="2" creationId="{BE71FEE3-FB6C-1714-1F39-0E53D9EFC1A6}"/>
          </ac:picMkLst>
        </pc:picChg>
        <pc:picChg chg="del">
          <ac:chgData name="Purva Warke" userId="f728af9ef2a44cb7" providerId="LiveId" clId="{B3B63C78-B96A-476A-8CF0-BCC514F43995}" dt="2023-06-22T03:12:30.137" v="1833" actId="478"/>
          <ac:picMkLst>
            <pc:docMk/>
            <pc:sldMk cId="2502601230" sldId="324"/>
            <ac:picMk id="4" creationId="{24E9007C-7ED1-8364-94BF-31D9AE05C3C6}"/>
          </ac:picMkLst>
        </pc:picChg>
      </pc:sldChg>
      <pc:sldChg chg="addSp delSp modSp add mod">
        <pc:chgData name="Purva Warke" userId="f728af9ef2a44cb7" providerId="LiveId" clId="{B3B63C78-B96A-476A-8CF0-BCC514F43995}" dt="2023-06-22T03:15:56.237" v="1872" actId="1076"/>
        <pc:sldMkLst>
          <pc:docMk/>
          <pc:sldMk cId="1957036006" sldId="325"/>
        </pc:sldMkLst>
        <pc:spChg chg="mod ord">
          <ac:chgData name="Purva Warke" userId="f728af9ef2a44cb7" providerId="LiveId" clId="{B3B63C78-B96A-476A-8CF0-BCC514F43995}" dt="2023-06-22T03:15:56.237" v="1872" actId="1076"/>
          <ac:spMkLst>
            <pc:docMk/>
            <pc:sldMk cId="1957036006" sldId="325"/>
            <ac:spMk id="3" creationId="{C5614470-6651-6EC5-F4DA-3E34DA30A8A9}"/>
          </ac:spMkLst>
        </pc:spChg>
        <pc:picChg chg="add mod modCrop">
          <ac:chgData name="Purva Warke" userId="f728af9ef2a44cb7" providerId="LiveId" clId="{B3B63C78-B96A-476A-8CF0-BCC514F43995}" dt="2023-06-22T03:15:48.939" v="1871" actId="1076"/>
          <ac:picMkLst>
            <pc:docMk/>
            <pc:sldMk cId="1957036006" sldId="325"/>
            <ac:picMk id="2" creationId="{D485F061-8E8C-F2A4-2802-88676C173360}"/>
          </ac:picMkLst>
        </pc:picChg>
        <pc:picChg chg="del">
          <ac:chgData name="Purva Warke" userId="f728af9ef2a44cb7" providerId="LiveId" clId="{B3B63C78-B96A-476A-8CF0-BCC514F43995}" dt="2023-06-22T03:14:41.823" v="1857" actId="478"/>
          <ac:picMkLst>
            <pc:docMk/>
            <pc:sldMk cId="1957036006" sldId="325"/>
            <ac:picMk id="4" creationId="{24E9007C-7ED1-8364-94BF-31D9AE05C3C6}"/>
          </ac:picMkLst>
        </pc:picChg>
      </pc:sldChg>
      <pc:sldChg chg="addSp delSp modSp add mod">
        <pc:chgData name="Purva Warke" userId="f728af9ef2a44cb7" providerId="LiveId" clId="{B3B63C78-B96A-476A-8CF0-BCC514F43995}" dt="2023-06-22T03:18:37.558" v="1914" actId="14100"/>
        <pc:sldMkLst>
          <pc:docMk/>
          <pc:sldMk cId="1975409837" sldId="326"/>
        </pc:sldMkLst>
        <pc:spChg chg="mod">
          <ac:chgData name="Purva Warke" userId="f728af9ef2a44cb7" providerId="LiveId" clId="{B3B63C78-B96A-476A-8CF0-BCC514F43995}" dt="2023-06-22T03:18:26.096" v="1910" actId="1076"/>
          <ac:spMkLst>
            <pc:docMk/>
            <pc:sldMk cId="1975409837" sldId="326"/>
            <ac:spMk id="3" creationId="{C5614470-6651-6EC5-F4DA-3E34DA30A8A9}"/>
          </ac:spMkLst>
        </pc:spChg>
        <pc:picChg chg="add mod">
          <ac:chgData name="Purva Warke" userId="f728af9ef2a44cb7" providerId="LiveId" clId="{B3B63C78-B96A-476A-8CF0-BCC514F43995}" dt="2023-06-22T03:18:37.558" v="1914" actId="14100"/>
          <ac:picMkLst>
            <pc:docMk/>
            <pc:sldMk cId="1975409837" sldId="326"/>
            <ac:picMk id="2" creationId="{43E76956-C3F5-888C-34DE-4CF26DF46937}"/>
          </ac:picMkLst>
        </pc:picChg>
        <pc:picChg chg="del">
          <ac:chgData name="Purva Warke" userId="f728af9ef2a44cb7" providerId="LiveId" clId="{B3B63C78-B96A-476A-8CF0-BCC514F43995}" dt="2023-06-22T03:16:22.232" v="1873" actId="478"/>
          <ac:picMkLst>
            <pc:docMk/>
            <pc:sldMk cId="1975409837" sldId="326"/>
            <ac:picMk id="4" creationId="{24E9007C-7ED1-8364-94BF-31D9AE05C3C6}"/>
          </ac:picMkLst>
        </pc:picChg>
        <pc:picChg chg="add mod modCrop">
          <ac:chgData name="Purva Warke" userId="f728af9ef2a44cb7" providerId="LiveId" clId="{B3B63C78-B96A-476A-8CF0-BCC514F43995}" dt="2023-06-22T03:18:20.961" v="1909" actId="1076"/>
          <ac:picMkLst>
            <pc:docMk/>
            <pc:sldMk cId="1975409837" sldId="326"/>
            <ac:picMk id="5" creationId="{718BF1B1-603C-F5FE-8489-7FE6635E48FF}"/>
          </ac:picMkLst>
        </pc:picChg>
      </pc:sldChg>
      <pc:sldChg chg="addSp delSp modSp add mod">
        <pc:chgData name="Purva Warke" userId="f728af9ef2a44cb7" providerId="LiveId" clId="{B3B63C78-B96A-476A-8CF0-BCC514F43995}" dt="2023-06-22T03:35:26.182" v="2110" actId="20577"/>
        <pc:sldMkLst>
          <pc:docMk/>
          <pc:sldMk cId="1579824064" sldId="327"/>
        </pc:sldMkLst>
        <pc:spChg chg="mod">
          <ac:chgData name="Purva Warke" userId="f728af9ef2a44cb7" providerId="LiveId" clId="{B3B63C78-B96A-476A-8CF0-BCC514F43995}" dt="2023-06-22T03:35:26.182" v="2110" actId="20577"/>
          <ac:spMkLst>
            <pc:docMk/>
            <pc:sldMk cId="1579824064" sldId="327"/>
            <ac:spMk id="3" creationId="{C5614470-6651-6EC5-F4DA-3E34DA30A8A9}"/>
          </ac:spMkLst>
        </pc:spChg>
        <pc:spChg chg="mod">
          <ac:chgData name="Purva Warke" userId="f728af9ef2a44cb7" providerId="LiveId" clId="{B3B63C78-B96A-476A-8CF0-BCC514F43995}" dt="2023-06-22T03:26:18.492" v="2032" actId="1076"/>
          <ac:spMkLst>
            <pc:docMk/>
            <pc:sldMk cId="1579824064" sldId="327"/>
            <ac:spMk id="215" creationId="{00000000-0000-0000-0000-000000000000}"/>
          </ac:spMkLst>
        </pc:spChg>
        <pc:picChg chg="add mod">
          <ac:chgData name="Purva Warke" userId="f728af9ef2a44cb7" providerId="LiveId" clId="{B3B63C78-B96A-476A-8CF0-BCC514F43995}" dt="2023-06-22T03:26:34.725" v="2035" actId="1076"/>
          <ac:picMkLst>
            <pc:docMk/>
            <pc:sldMk cId="1579824064" sldId="327"/>
            <ac:picMk id="2" creationId="{9A57835D-DA23-4074-97B9-049B48EE3397}"/>
          </ac:picMkLst>
        </pc:picChg>
        <pc:picChg chg="del">
          <ac:chgData name="Purva Warke" userId="f728af9ef2a44cb7" providerId="LiveId" clId="{B3B63C78-B96A-476A-8CF0-BCC514F43995}" dt="2023-06-22T03:25:13.897" v="2015" actId="478"/>
          <ac:picMkLst>
            <pc:docMk/>
            <pc:sldMk cId="1579824064" sldId="327"/>
            <ac:picMk id="4" creationId="{24E9007C-7ED1-8364-94BF-31D9AE05C3C6}"/>
          </ac:picMkLst>
        </pc:picChg>
        <pc:picChg chg="add mod modCrop">
          <ac:chgData name="Purva Warke" userId="f728af9ef2a44cb7" providerId="LiveId" clId="{B3B63C78-B96A-476A-8CF0-BCC514F43995}" dt="2023-06-22T03:26:26.947" v="2034" actId="1076"/>
          <ac:picMkLst>
            <pc:docMk/>
            <pc:sldMk cId="1579824064" sldId="327"/>
            <ac:picMk id="5" creationId="{64D51793-F286-717A-8C53-B90822A3FC4D}"/>
          </ac:picMkLst>
        </pc:picChg>
      </pc:sldChg>
      <pc:sldChg chg="addSp delSp modSp add mod">
        <pc:chgData name="Purva Warke" userId="f728af9ef2a44cb7" providerId="LiveId" clId="{B3B63C78-B96A-476A-8CF0-BCC514F43995}" dt="2023-06-22T03:35:16.840" v="2109" actId="20577"/>
        <pc:sldMkLst>
          <pc:docMk/>
          <pc:sldMk cId="2222484020" sldId="328"/>
        </pc:sldMkLst>
        <pc:spChg chg="mod">
          <ac:chgData name="Purva Warke" userId="f728af9ef2a44cb7" providerId="LiveId" clId="{B3B63C78-B96A-476A-8CF0-BCC514F43995}" dt="2023-06-22T03:35:16.840" v="2109" actId="20577"/>
          <ac:spMkLst>
            <pc:docMk/>
            <pc:sldMk cId="2222484020" sldId="328"/>
            <ac:spMk id="3" creationId="{C5614470-6651-6EC5-F4DA-3E34DA30A8A9}"/>
          </ac:spMkLst>
        </pc:spChg>
        <pc:picChg chg="add mod">
          <ac:chgData name="Purva Warke" userId="f728af9ef2a44cb7" providerId="LiveId" clId="{B3B63C78-B96A-476A-8CF0-BCC514F43995}" dt="2023-06-22T03:30:08.191" v="2058" actId="14100"/>
          <ac:picMkLst>
            <pc:docMk/>
            <pc:sldMk cId="2222484020" sldId="328"/>
            <ac:picMk id="2" creationId="{080A24DB-6AC2-14B9-1B89-A66CDB592AEF}"/>
          </ac:picMkLst>
        </pc:picChg>
        <pc:picChg chg="del">
          <ac:chgData name="Purva Warke" userId="f728af9ef2a44cb7" providerId="LiveId" clId="{B3B63C78-B96A-476A-8CF0-BCC514F43995}" dt="2023-06-22T03:28:34.284" v="2043" actId="478"/>
          <ac:picMkLst>
            <pc:docMk/>
            <pc:sldMk cId="2222484020" sldId="328"/>
            <ac:picMk id="4" creationId="{24E9007C-7ED1-8364-94BF-31D9AE05C3C6}"/>
          </ac:picMkLst>
        </pc:picChg>
        <pc:picChg chg="add del mod modCrop">
          <ac:chgData name="Purva Warke" userId="f728af9ef2a44cb7" providerId="LiveId" clId="{B3B63C78-B96A-476A-8CF0-BCC514F43995}" dt="2023-06-22T03:32:11.568" v="2071" actId="478"/>
          <ac:picMkLst>
            <pc:docMk/>
            <pc:sldMk cId="2222484020" sldId="328"/>
            <ac:picMk id="5" creationId="{14CA1A9A-616D-83BF-5CFF-CBCC6E593285}"/>
          </ac:picMkLst>
        </pc:picChg>
        <pc:picChg chg="add mod">
          <ac:chgData name="Purva Warke" userId="f728af9ef2a44cb7" providerId="LiveId" clId="{B3B63C78-B96A-476A-8CF0-BCC514F43995}" dt="2023-06-22T03:32:45.752" v="2076" actId="1076"/>
          <ac:picMkLst>
            <pc:docMk/>
            <pc:sldMk cId="2222484020" sldId="328"/>
            <ac:picMk id="6" creationId="{BB90FFA4-BC11-1BEF-D9DD-C5EA4D00FB99}"/>
          </ac:picMkLst>
        </pc:picChg>
      </pc:sldChg>
      <pc:sldChg chg="addSp delSp modSp add mod">
        <pc:chgData name="Purva Warke" userId="f728af9ef2a44cb7" providerId="LiveId" clId="{B3B63C78-B96A-476A-8CF0-BCC514F43995}" dt="2023-06-22T03:41:07.698" v="2195" actId="14100"/>
        <pc:sldMkLst>
          <pc:docMk/>
          <pc:sldMk cId="796392672" sldId="329"/>
        </pc:sldMkLst>
        <pc:spChg chg="mod">
          <ac:chgData name="Purva Warke" userId="f728af9ef2a44cb7" providerId="LiveId" clId="{B3B63C78-B96A-476A-8CF0-BCC514F43995}" dt="2023-06-22T03:40:58.195" v="2193" actId="20577"/>
          <ac:spMkLst>
            <pc:docMk/>
            <pc:sldMk cId="796392672" sldId="329"/>
            <ac:spMk id="3" creationId="{C5614470-6651-6EC5-F4DA-3E34DA30A8A9}"/>
          </ac:spMkLst>
        </pc:spChg>
        <pc:picChg chg="add del mod">
          <ac:chgData name="Purva Warke" userId="f728af9ef2a44cb7" providerId="LiveId" clId="{B3B63C78-B96A-476A-8CF0-BCC514F43995}" dt="2023-06-22T03:35:58.861" v="2116" actId="478"/>
          <ac:picMkLst>
            <pc:docMk/>
            <pc:sldMk cId="796392672" sldId="329"/>
            <ac:picMk id="2" creationId="{7B7A70B5-789C-7B45-30E6-ADD2E619CB89}"/>
          </ac:picMkLst>
        </pc:picChg>
        <pc:picChg chg="del">
          <ac:chgData name="Purva Warke" userId="f728af9ef2a44cb7" providerId="LiveId" clId="{B3B63C78-B96A-476A-8CF0-BCC514F43995}" dt="2023-06-22T03:33:22.082" v="2078" actId="478"/>
          <ac:picMkLst>
            <pc:docMk/>
            <pc:sldMk cId="796392672" sldId="329"/>
            <ac:picMk id="4" creationId="{24E9007C-7ED1-8364-94BF-31D9AE05C3C6}"/>
          </ac:picMkLst>
        </pc:picChg>
        <pc:picChg chg="add del mod">
          <ac:chgData name="Purva Warke" userId="f728af9ef2a44cb7" providerId="LiveId" clId="{B3B63C78-B96A-476A-8CF0-BCC514F43995}" dt="2023-06-22T03:37:16.905" v="2134" actId="478"/>
          <ac:picMkLst>
            <pc:docMk/>
            <pc:sldMk cId="796392672" sldId="329"/>
            <ac:picMk id="5" creationId="{483BE8F4-A248-4669-A76B-A0AA7384A6A8}"/>
          </ac:picMkLst>
        </pc:picChg>
        <pc:picChg chg="add mod">
          <ac:chgData name="Purva Warke" userId="f728af9ef2a44cb7" providerId="LiveId" clId="{B3B63C78-B96A-476A-8CF0-BCC514F43995}" dt="2023-06-22T03:36:48.396" v="2127" actId="14100"/>
          <ac:picMkLst>
            <pc:docMk/>
            <pc:sldMk cId="796392672" sldId="329"/>
            <ac:picMk id="6" creationId="{C1F5980E-0B7A-887B-69EF-DF81AC41A723}"/>
          </ac:picMkLst>
        </pc:picChg>
        <pc:picChg chg="add mod modCrop">
          <ac:chgData name="Purva Warke" userId="f728af9ef2a44cb7" providerId="LiveId" clId="{B3B63C78-B96A-476A-8CF0-BCC514F43995}" dt="2023-06-22T03:41:07.698" v="2195" actId="14100"/>
          <ac:picMkLst>
            <pc:docMk/>
            <pc:sldMk cId="796392672" sldId="329"/>
            <ac:picMk id="7" creationId="{5BCEBB26-0D42-067F-E3B6-CBB0559C99F6}"/>
          </ac:picMkLst>
        </pc:picChg>
        <pc:picChg chg="add del mod modCrop">
          <ac:chgData name="Purva Warke" userId="f728af9ef2a44cb7" providerId="LiveId" clId="{B3B63C78-B96A-476A-8CF0-BCC514F43995}" dt="2023-06-22T03:38:12.960" v="2146" actId="21"/>
          <ac:picMkLst>
            <pc:docMk/>
            <pc:sldMk cId="796392672" sldId="329"/>
            <ac:picMk id="8" creationId="{3AB8C43F-92C8-9B64-8EF9-C23BF1590B82}"/>
          </ac:picMkLst>
        </pc:picChg>
      </pc:sldChg>
      <pc:sldChg chg="addSp delSp modSp add mod">
        <pc:chgData name="Purva Warke" userId="f728af9ef2a44cb7" providerId="LiveId" clId="{B3B63C78-B96A-476A-8CF0-BCC514F43995}" dt="2023-06-22T03:21:26.520" v="1946"/>
        <pc:sldMkLst>
          <pc:docMk/>
          <pc:sldMk cId="2107068219" sldId="330"/>
        </pc:sldMkLst>
        <pc:spChg chg="mod">
          <ac:chgData name="Purva Warke" userId="f728af9ef2a44cb7" providerId="LiveId" clId="{B3B63C78-B96A-476A-8CF0-BCC514F43995}" dt="2023-06-22T03:21:14.038" v="1942" actId="20577"/>
          <ac:spMkLst>
            <pc:docMk/>
            <pc:sldMk cId="2107068219" sldId="330"/>
            <ac:spMk id="3" creationId="{C5614470-6651-6EC5-F4DA-3E34DA30A8A9}"/>
          </ac:spMkLst>
        </pc:spChg>
        <pc:picChg chg="add del">
          <ac:chgData name="Purva Warke" userId="f728af9ef2a44cb7" providerId="LiveId" clId="{B3B63C78-B96A-476A-8CF0-BCC514F43995}" dt="2023-06-22T03:20:00.348" v="1920" actId="478"/>
          <ac:picMkLst>
            <pc:docMk/>
            <pc:sldMk cId="2107068219" sldId="330"/>
            <ac:picMk id="2" creationId="{43E76956-C3F5-888C-34DE-4CF26DF46937}"/>
          </ac:picMkLst>
        </pc:picChg>
        <pc:picChg chg="add mod">
          <ac:chgData name="Purva Warke" userId="f728af9ef2a44cb7" providerId="LiveId" clId="{B3B63C78-B96A-476A-8CF0-BCC514F43995}" dt="2023-06-22T03:20:29.095" v="1930" actId="1076"/>
          <ac:picMkLst>
            <pc:docMk/>
            <pc:sldMk cId="2107068219" sldId="330"/>
            <ac:picMk id="4" creationId="{3399076C-83BF-D461-97EA-66C1A243FA79}"/>
          </ac:picMkLst>
        </pc:picChg>
        <pc:picChg chg="del">
          <ac:chgData name="Purva Warke" userId="f728af9ef2a44cb7" providerId="LiveId" clId="{B3B63C78-B96A-476A-8CF0-BCC514F43995}" dt="2023-06-22T03:20:31.653" v="1931" actId="478"/>
          <ac:picMkLst>
            <pc:docMk/>
            <pc:sldMk cId="2107068219" sldId="330"/>
            <ac:picMk id="5" creationId="{718BF1B1-603C-F5FE-8489-7FE6635E48FF}"/>
          </ac:picMkLst>
        </pc:picChg>
        <pc:picChg chg="add mod modCrop">
          <ac:chgData name="Purva Warke" userId="f728af9ef2a44cb7" providerId="LiveId" clId="{B3B63C78-B96A-476A-8CF0-BCC514F43995}" dt="2023-06-22T03:21:02.069" v="1938" actId="14100"/>
          <ac:picMkLst>
            <pc:docMk/>
            <pc:sldMk cId="2107068219" sldId="330"/>
            <ac:picMk id="6" creationId="{D8720E84-089E-FE79-8BEB-CC6A74B6E1DD}"/>
          </ac:picMkLst>
        </pc:picChg>
        <pc:picChg chg="add del mod">
          <ac:chgData name="Purva Warke" userId="f728af9ef2a44cb7" providerId="LiveId" clId="{B3B63C78-B96A-476A-8CF0-BCC514F43995}" dt="2023-06-22T03:21:23.730" v="1944"/>
          <ac:picMkLst>
            <pc:docMk/>
            <pc:sldMk cId="2107068219" sldId="330"/>
            <ac:picMk id="7" creationId="{F142DB77-C6F8-41E9-61EE-F3C51D2C7689}"/>
          </ac:picMkLst>
        </pc:picChg>
        <pc:picChg chg="add del mod">
          <ac:chgData name="Purva Warke" userId="f728af9ef2a44cb7" providerId="LiveId" clId="{B3B63C78-B96A-476A-8CF0-BCC514F43995}" dt="2023-06-22T03:21:26.520" v="1946"/>
          <ac:picMkLst>
            <pc:docMk/>
            <pc:sldMk cId="2107068219" sldId="330"/>
            <ac:picMk id="8" creationId="{67E3513B-2BF9-2EAC-7BD4-43900E8029C7}"/>
          </ac:picMkLst>
        </pc:picChg>
      </pc:sldChg>
      <pc:sldChg chg="addSp delSp modSp add mod">
        <pc:chgData name="Purva Warke" userId="f728af9ef2a44cb7" providerId="LiveId" clId="{B3B63C78-B96A-476A-8CF0-BCC514F43995}" dt="2023-06-22T03:25:10.942" v="2014" actId="20577"/>
        <pc:sldMkLst>
          <pc:docMk/>
          <pc:sldMk cId="2331032083" sldId="331"/>
        </pc:sldMkLst>
        <pc:spChg chg="mod">
          <ac:chgData name="Purva Warke" userId="f728af9ef2a44cb7" providerId="LiveId" clId="{B3B63C78-B96A-476A-8CF0-BCC514F43995}" dt="2023-06-22T03:25:10.942" v="2014" actId="20577"/>
          <ac:spMkLst>
            <pc:docMk/>
            <pc:sldMk cId="2331032083" sldId="331"/>
            <ac:spMk id="3" creationId="{C5614470-6651-6EC5-F4DA-3E34DA30A8A9}"/>
          </ac:spMkLst>
        </pc:spChg>
        <pc:spChg chg="mod">
          <ac:chgData name="Purva Warke" userId="f728af9ef2a44cb7" providerId="LiveId" clId="{B3B63C78-B96A-476A-8CF0-BCC514F43995}" dt="2023-06-22T03:22:08.122" v="1955" actId="1076"/>
          <ac:spMkLst>
            <pc:docMk/>
            <pc:sldMk cId="2331032083" sldId="331"/>
            <ac:spMk id="215" creationId="{00000000-0000-0000-0000-000000000000}"/>
          </ac:spMkLst>
        </pc:spChg>
        <pc:picChg chg="add mod">
          <ac:chgData name="Purva Warke" userId="f728af9ef2a44cb7" providerId="LiveId" clId="{B3B63C78-B96A-476A-8CF0-BCC514F43995}" dt="2023-06-22T03:23:50.170" v="1990" actId="1076"/>
          <ac:picMkLst>
            <pc:docMk/>
            <pc:sldMk cId="2331032083" sldId="331"/>
            <ac:picMk id="2" creationId="{31ABBD4E-3B7B-C409-8168-3583180F2A70}"/>
          </ac:picMkLst>
        </pc:picChg>
        <pc:picChg chg="del">
          <ac:chgData name="Purva Warke" userId="f728af9ef2a44cb7" providerId="LiveId" clId="{B3B63C78-B96A-476A-8CF0-BCC514F43995}" dt="2023-06-22T03:21:40.878" v="1948" actId="478"/>
          <ac:picMkLst>
            <pc:docMk/>
            <pc:sldMk cId="2331032083" sldId="331"/>
            <ac:picMk id="4" creationId="{3399076C-83BF-D461-97EA-66C1A243FA79}"/>
          </ac:picMkLst>
        </pc:picChg>
        <pc:picChg chg="add mod modCrop">
          <ac:chgData name="Purva Warke" userId="f728af9ef2a44cb7" providerId="LiveId" clId="{B3B63C78-B96A-476A-8CF0-BCC514F43995}" dt="2023-06-22T03:24:50.964" v="2007" actId="1076"/>
          <ac:picMkLst>
            <pc:docMk/>
            <pc:sldMk cId="2331032083" sldId="331"/>
            <ac:picMk id="5" creationId="{DC4D99F6-BA94-F805-7149-1CE05E0A95C5}"/>
          </ac:picMkLst>
        </pc:picChg>
        <pc:picChg chg="del">
          <ac:chgData name="Purva Warke" userId="f728af9ef2a44cb7" providerId="LiveId" clId="{B3B63C78-B96A-476A-8CF0-BCC514F43995}" dt="2023-06-22T03:22:35.319" v="1962" actId="478"/>
          <ac:picMkLst>
            <pc:docMk/>
            <pc:sldMk cId="2331032083" sldId="331"/>
            <ac:picMk id="6" creationId="{D8720E84-089E-FE79-8BEB-CC6A74B6E1DD}"/>
          </ac:picMkLst>
        </pc:picChg>
        <pc:picChg chg="add del mod modCrop">
          <ac:chgData name="Purva Warke" userId="f728af9ef2a44cb7" providerId="LiveId" clId="{B3B63C78-B96A-476A-8CF0-BCC514F43995}" dt="2023-06-22T03:24:44.124" v="2005" actId="478"/>
          <ac:picMkLst>
            <pc:docMk/>
            <pc:sldMk cId="2331032083" sldId="331"/>
            <ac:picMk id="7" creationId="{B0025A11-C08F-04A6-9DA7-A2D65B99FC1D}"/>
          </ac:picMkLst>
        </pc:picChg>
      </pc:sldChg>
      <pc:sldChg chg="addSp delSp modSp add mod">
        <pc:chgData name="Purva Warke" userId="f728af9ef2a44cb7" providerId="LiveId" clId="{B3B63C78-B96A-476A-8CF0-BCC514F43995}" dt="2023-06-22T03:40:46.088" v="2183" actId="1076"/>
        <pc:sldMkLst>
          <pc:docMk/>
          <pc:sldMk cId="2035741243" sldId="332"/>
        </pc:sldMkLst>
        <pc:spChg chg="mod">
          <ac:chgData name="Purva Warke" userId="f728af9ef2a44cb7" providerId="LiveId" clId="{B3B63C78-B96A-476A-8CF0-BCC514F43995}" dt="2023-06-22T03:40:36.813" v="2181" actId="2711"/>
          <ac:spMkLst>
            <pc:docMk/>
            <pc:sldMk cId="2035741243" sldId="332"/>
            <ac:spMk id="3" creationId="{C5614470-6651-6EC5-F4DA-3E34DA30A8A9}"/>
          </ac:spMkLst>
        </pc:spChg>
        <pc:picChg chg="del">
          <ac:chgData name="Purva Warke" userId="f728af9ef2a44cb7" providerId="LiveId" clId="{B3B63C78-B96A-476A-8CF0-BCC514F43995}" dt="2023-06-22T03:38:16.188" v="2147" actId="478"/>
          <ac:picMkLst>
            <pc:docMk/>
            <pc:sldMk cId="2035741243" sldId="332"/>
            <ac:picMk id="2" creationId="{7B7A70B5-789C-7B45-30E6-ADD2E619CB89}"/>
          </ac:picMkLst>
        </pc:picChg>
        <pc:picChg chg="add mod modCrop">
          <ac:chgData name="Purva Warke" userId="f728af9ef2a44cb7" providerId="LiveId" clId="{B3B63C78-B96A-476A-8CF0-BCC514F43995}" dt="2023-06-22T03:40:42.775" v="2182" actId="1076"/>
          <ac:picMkLst>
            <pc:docMk/>
            <pc:sldMk cId="2035741243" sldId="332"/>
            <ac:picMk id="4" creationId="{E9AEED43-7FF3-071D-291D-0DE8A37575FE}"/>
          </ac:picMkLst>
        </pc:picChg>
        <pc:picChg chg="del">
          <ac:chgData name="Purva Warke" userId="f728af9ef2a44cb7" providerId="LiveId" clId="{B3B63C78-B96A-476A-8CF0-BCC514F43995}" dt="2023-06-22T03:38:52.913" v="2157" actId="478"/>
          <ac:picMkLst>
            <pc:docMk/>
            <pc:sldMk cId="2035741243" sldId="332"/>
            <ac:picMk id="5" creationId="{483BE8F4-A248-4669-A76B-A0AA7384A6A8}"/>
          </ac:picMkLst>
        </pc:picChg>
        <pc:picChg chg="add mod modCrop">
          <ac:chgData name="Purva Warke" userId="f728af9ef2a44cb7" providerId="LiveId" clId="{B3B63C78-B96A-476A-8CF0-BCC514F43995}" dt="2023-06-22T03:40:46.088" v="2183" actId="1076"/>
          <ac:picMkLst>
            <pc:docMk/>
            <pc:sldMk cId="2035741243" sldId="332"/>
            <ac:picMk id="6" creationId="{DD203A48-CAE2-188B-F89F-4EE8A081305E}"/>
          </ac:picMkLst>
        </pc:picChg>
      </pc:sldChg>
      <pc:sldChg chg="addSp delSp modSp add mod">
        <pc:chgData name="Purva Warke" userId="f728af9ef2a44cb7" providerId="LiveId" clId="{B3B63C78-B96A-476A-8CF0-BCC514F43995}" dt="2023-06-22T03:44:48.538" v="2237" actId="14100"/>
        <pc:sldMkLst>
          <pc:docMk/>
          <pc:sldMk cId="934111632" sldId="333"/>
        </pc:sldMkLst>
        <pc:spChg chg="mod ord">
          <ac:chgData name="Purva Warke" userId="f728af9ef2a44cb7" providerId="LiveId" clId="{B3B63C78-B96A-476A-8CF0-BCC514F43995}" dt="2023-06-22T03:44:21.934" v="2233" actId="1076"/>
          <ac:spMkLst>
            <pc:docMk/>
            <pc:sldMk cId="934111632" sldId="333"/>
            <ac:spMk id="3" creationId="{C5614470-6651-6EC5-F4DA-3E34DA30A8A9}"/>
          </ac:spMkLst>
        </pc:spChg>
        <pc:picChg chg="del">
          <ac:chgData name="Purva Warke" userId="f728af9ef2a44cb7" providerId="LiveId" clId="{B3B63C78-B96A-476A-8CF0-BCC514F43995}" dt="2023-06-22T03:41:39.705" v="2196" actId="478"/>
          <ac:picMkLst>
            <pc:docMk/>
            <pc:sldMk cId="934111632" sldId="333"/>
            <ac:picMk id="2" creationId="{7B7A70B5-789C-7B45-30E6-ADD2E619CB89}"/>
          </ac:picMkLst>
        </pc:picChg>
        <pc:picChg chg="add mod">
          <ac:chgData name="Purva Warke" userId="f728af9ef2a44cb7" providerId="LiveId" clId="{B3B63C78-B96A-476A-8CF0-BCC514F43995}" dt="2023-06-22T03:42:21.228" v="2211" actId="1076"/>
          <ac:picMkLst>
            <pc:docMk/>
            <pc:sldMk cId="934111632" sldId="333"/>
            <ac:picMk id="4" creationId="{30646162-2867-1FEE-DFB3-927881A03A43}"/>
          </ac:picMkLst>
        </pc:picChg>
        <pc:picChg chg="del">
          <ac:chgData name="Purva Warke" userId="f728af9ef2a44cb7" providerId="LiveId" clId="{B3B63C78-B96A-476A-8CF0-BCC514F43995}" dt="2023-06-22T03:41:41.144" v="2197" actId="478"/>
          <ac:picMkLst>
            <pc:docMk/>
            <pc:sldMk cId="934111632" sldId="333"/>
            <ac:picMk id="5" creationId="{483BE8F4-A248-4669-A76B-A0AA7384A6A8}"/>
          </ac:picMkLst>
        </pc:picChg>
        <pc:picChg chg="add mod modCrop">
          <ac:chgData name="Purva Warke" userId="f728af9ef2a44cb7" providerId="LiveId" clId="{B3B63C78-B96A-476A-8CF0-BCC514F43995}" dt="2023-06-22T03:44:48.538" v="2237" actId="14100"/>
          <ac:picMkLst>
            <pc:docMk/>
            <pc:sldMk cId="934111632" sldId="333"/>
            <ac:picMk id="6" creationId="{1C826420-2A0F-DF1F-FC0B-D3A46C848B00}"/>
          </ac:picMkLst>
        </pc:picChg>
      </pc:sldChg>
      <pc:sldChg chg="addSp delSp modSp add mod">
        <pc:chgData name="Purva Warke" userId="f728af9ef2a44cb7" providerId="LiveId" clId="{B3B63C78-B96A-476A-8CF0-BCC514F43995}" dt="2023-06-22T03:47:33.268" v="2273" actId="1076"/>
        <pc:sldMkLst>
          <pc:docMk/>
          <pc:sldMk cId="3638802174" sldId="334"/>
        </pc:sldMkLst>
        <pc:spChg chg="mod">
          <ac:chgData name="Purva Warke" userId="f728af9ef2a44cb7" providerId="LiveId" clId="{B3B63C78-B96A-476A-8CF0-BCC514F43995}" dt="2023-06-22T03:47:33.268" v="2273" actId="1076"/>
          <ac:spMkLst>
            <pc:docMk/>
            <pc:sldMk cId="3638802174" sldId="334"/>
            <ac:spMk id="3" creationId="{C5614470-6651-6EC5-F4DA-3E34DA30A8A9}"/>
          </ac:spMkLst>
        </pc:spChg>
        <pc:picChg chg="del">
          <ac:chgData name="Purva Warke" userId="f728af9ef2a44cb7" providerId="LiveId" clId="{B3B63C78-B96A-476A-8CF0-BCC514F43995}" dt="2023-06-22T03:45:31.745" v="2238" actId="478"/>
          <ac:picMkLst>
            <pc:docMk/>
            <pc:sldMk cId="3638802174" sldId="334"/>
            <ac:picMk id="2" creationId="{7B7A70B5-789C-7B45-30E6-ADD2E619CB89}"/>
          </ac:picMkLst>
        </pc:picChg>
        <pc:picChg chg="add mod">
          <ac:chgData name="Purva Warke" userId="f728af9ef2a44cb7" providerId="LiveId" clId="{B3B63C78-B96A-476A-8CF0-BCC514F43995}" dt="2023-06-22T03:46:00.998" v="2250" actId="1076"/>
          <ac:picMkLst>
            <pc:docMk/>
            <pc:sldMk cId="3638802174" sldId="334"/>
            <ac:picMk id="4" creationId="{362A9CAC-DAA1-4B51-6D2C-0B0081C4485B}"/>
          </ac:picMkLst>
        </pc:picChg>
        <pc:picChg chg="del">
          <ac:chgData name="Purva Warke" userId="f728af9ef2a44cb7" providerId="LiveId" clId="{B3B63C78-B96A-476A-8CF0-BCC514F43995}" dt="2023-06-22T03:45:37.842" v="2239" actId="478"/>
          <ac:picMkLst>
            <pc:docMk/>
            <pc:sldMk cId="3638802174" sldId="334"/>
            <ac:picMk id="5" creationId="{483BE8F4-A248-4669-A76B-A0AA7384A6A8}"/>
          </ac:picMkLst>
        </pc:picChg>
        <pc:picChg chg="add mod modCrop">
          <ac:chgData name="Purva Warke" userId="f728af9ef2a44cb7" providerId="LiveId" clId="{B3B63C78-B96A-476A-8CF0-BCC514F43995}" dt="2023-06-22T03:46:57.042" v="2266" actId="14100"/>
          <ac:picMkLst>
            <pc:docMk/>
            <pc:sldMk cId="3638802174" sldId="334"/>
            <ac:picMk id="6" creationId="{CD28E385-CFA5-D0E1-3361-093C032E1057}"/>
          </ac:picMkLst>
        </pc:picChg>
      </pc:sldChg>
      <pc:sldChg chg="addSp delSp modSp add mod">
        <pc:chgData name="Purva Warke" userId="f728af9ef2a44cb7" providerId="LiveId" clId="{B3B63C78-B96A-476A-8CF0-BCC514F43995}" dt="2023-06-22T03:49:16.390" v="2300" actId="1076"/>
        <pc:sldMkLst>
          <pc:docMk/>
          <pc:sldMk cId="3028334772" sldId="335"/>
        </pc:sldMkLst>
        <pc:spChg chg="mod">
          <ac:chgData name="Purva Warke" userId="f728af9ef2a44cb7" providerId="LiveId" clId="{B3B63C78-B96A-476A-8CF0-BCC514F43995}" dt="2023-06-22T03:49:16.390" v="2300" actId="1076"/>
          <ac:spMkLst>
            <pc:docMk/>
            <pc:sldMk cId="3028334772" sldId="335"/>
            <ac:spMk id="3" creationId="{C5614470-6651-6EC5-F4DA-3E34DA30A8A9}"/>
          </ac:spMkLst>
        </pc:spChg>
        <pc:spChg chg="mod">
          <ac:chgData name="Purva Warke" userId="f728af9ef2a44cb7" providerId="LiveId" clId="{B3B63C78-B96A-476A-8CF0-BCC514F43995}" dt="2023-06-22T03:49:11.940" v="2299" actId="1076"/>
          <ac:spMkLst>
            <pc:docMk/>
            <pc:sldMk cId="3028334772" sldId="335"/>
            <ac:spMk id="215" creationId="{00000000-0000-0000-0000-000000000000}"/>
          </ac:spMkLst>
        </pc:spChg>
        <pc:picChg chg="del">
          <ac:chgData name="Purva Warke" userId="f728af9ef2a44cb7" providerId="LiveId" clId="{B3B63C78-B96A-476A-8CF0-BCC514F43995}" dt="2023-06-22T03:47:51.938" v="2274" actId="478"/>
          <ac:picMkLst>
            <pc:docMk/>
            <pc:sldMk cId="3028334772" sldId="335"/>
            <ac:picMk id="2" creationId="{7B7A70B5-789C-7B45-30E6-ADD2E619CB89}"/>
          </ac:picMkLst>
        </pc:picChg>
        <pc:picChg chg="add mod modCrop">
          <ac:chgData name="Purva Warke" userId="f728af9ef2a44cb7" providerId="LiveId" clId="{B3B63C78-B96A-476A-8CF0-BCC514F43995}" dt="2023-06-22T03:48:41.500" v="2288" actId="14100"/>
          <ac:picMkLst>
            <pc:docMk/>
            <pc:sldMk cId="3028334772" sldId="335"/>
            <ac:picMk id="4" creationId="{7F4B6B10-5F6A-8833-28C3-5E5E55AB123E}"/>
          </ac:picMkLst>
        </pc:picChg>
        <pc:picChg chg="del">
          <ac:chgData name="Purva Warke" userId="f728af9ef2a44cb7" providerId="LiveId" clId="{B3B63C78-B96A-476A-8CF0-BCC514F43995}" dt="2023-06-22T03:47:53.769" v="2275" actId="478"/>
          <ac:picMkLst>
            <pc:docMk/>
            <pc:sldMk cId="3028334772" sldId="335"/>
            <ac:picMk id="5" creationId="{483BE8F4-A248-4669-A76B-A0AA7384A6A8}"/>
          </ac:picMkLst>
        </pc:picChg>
        <pc:picChg chg="add del mod">
          <ac:chgData name="Purva Warke" userId="f728af9ef2a44cb7" providerId="LiveId" clId="{B3B63C78-B96A-476A-8CF0-BCC514F43995}" dt="2023-06-22T03:48:07.974" v="2282" actId="478"/>
          <ac:picMkLst>
            <pc:docMk/>
            <pc:sldMk cId="3028334772" sldId="335"/>
            <ac:picMk id="6" creationId="{C7416690-26A0-AB8B-3946-7080C5E01E08}"/>
          </ac:picMkLst>
        </pc:picChg>
        <pc:picChg chg="add del mod">
          <ac:chgData name="Purva Warke" userId="f728af9ef2a44cb7" providerId="LiveId" clId="{B3B63C78-B96A-476A-8CF0-BCC514F43995}" dt="2023-06-22T03:48:06.821" v="2281" actId="478"/>
          <ac:picMkLst>
            <pc:docMk/>
            <pc:sldMk cId="3028334772" sldId="335"/>
            <ac:picMk id="7" creationId="{F2BEB3C3-BA33-EEDC-33F3-16FCBAB9628A}"/>
          </ac:picMkLst>
        </pc:picChg>
        <pc:picChg chg="add del mod">
          <ac:chgData name="Purva Warke" userId="f728af9ef2a44cb7" providerId="LiveId" clId="{B3B63C78-B96A-476A-8CF0-BCC514F43995}" dt="2023-06-22T03:48:05.376" v="2280" actId="478"/>
          <ac:picMkLst>
            <pc:docMk/>
            <pc:sldMk cId="3028334772" sldId="335"/>
            <ac:picMk id="8" creationId="{139132AC-67D6-2D9F-6B89-6054FDB25034}"/>
          </ac:picMkLst>
        </pc:picChg>
      </pc:sldChg>
      <pc:sldChg chg="addSp delSp modSp add mod">
        <pc:chgData name="Purva Warke" userId="f728af9ef2a44cb7" providerId="LiveId" clId="{B3B63C78-B96A-476A-8CF0-BCC514F43995}" dt="2023-06-22T03:53:24.634" v="2351" actId="14100"/>
        <pc:sldMkLst>
          <pc:docMk/>
          <pc:sldMk cId="2552679680" sldId="336"/>
        </pc:sldMkLst>
        <pc:spChg chg="mod">
          <ac:chgData name="Purva Warke" userId="f728af9ef2a44cb7" providerId="LiveId" clId="{B3B63C78-B96A-476A-8CF0-BCC514F43995}" dt="2023-06-22T03:53:09.009" v="2350" actId="1076"/>
          <ac:spMkLst>
            <pc:docMk/>
            <pc:sldMk cId="2552679680" sldId="336"/>
            <ac:spMk id="3" creationId="{C5614470-6651-6EC5-F4DA-3E34DA30A8A9}"/>
          </ac:spMkLst>
        </pc:spChg>
        <pc:spChg chg="mod">
          <ac:chgData name="Purva Warke" userId="f728af9ef2a44cb7" providerId="LiveId" clId="{B3B63C78-B96A-476A-8CF0-BCC514F43995}" dt="2023-06-22T03:51:13.947" v="2329" actId="1076"/>
          <ac:spMkLst>
            <pc:docMk/>
            <pc:sldMk cId="2552679680" sldId="336"/>
            <ac:spMk id="215" creationId="{00000000-0000-0000-0000-000000000000}"/>
          </ac:spMkLst>
        </pc:spChg>
        <pc:picChg chg="del">
          <ac:chgData name="Purva Warke" userId="f728af9ef2a44cb7" providerId="LiveId" clId="{B3B63C78-B96A-476A-8CF0-BCC514F43995}" dt="2023-06-22T03:49:36.306" v="2301" actId="478"/>
          <ac:picMkLst>
            <pc:docMk/>
            <pc:sldMk cId="2552679680" sldId="336"/>
            <ac:picMk id="2" creationId="{7B7A70B5-789C-7B45-30E6-ADD2E619CB89}"/>
          </ac:picMkLst>
        </pc:picChg>
        <pc:picChg chg="add mod">
          <ac:chgData name="Purva Warke" userId="f728af9ef2a44cb7" providerId="LiveId" clId="{B3B63C78-B96A-476A-8CF0-BCC514F43995}" dt="2023-06-22T03:53:24.634" v="2351" actId="14100"/>
          <ac:picMkLst>
            <pc:docMk/>
            <pc:sldMk cId="2552679680" sldId="336"/>
            <ac:picMk id="4" creationId="{27F85450-2776-5EBC-355E-B3BC95D28A72}"/>
          </ac:picMkLst>
        </pc:picChg>
        <pc:picChg chg="del">
          <ac:chgData name="Purva Warke" userId="f728af9ef2a44cb7" providerId="LiveId" clId="{B3B63C78-B96A-476A-8CF0-BCC514F43995}" dt="2023-06-22T03:49:37.633" v="2302" actId="478"/>
          <ac:picMkLst>
            <pc:docMk/>
            <pc:sldMk cId="2552679680" sldId="336"/>
            <ac:picMk id="5" creationId="{483BE8F4-A248-4669-A76B-A0AA7384A6A8}"/>
          </ac:picMkLst>
        </pc:picChg>
        <pc:picChg chg="add mod modCrop">
          <ac:chgData name="Purva Warke" userId="f728af9ef2a44cb7" providerId="LiveId" clId="{B3B63C78-B96A-476A-8CF0-BCC514F43995}" dt="2023-06-22T03:52:12.192" v="2342" actId="14100"/>
          <ac:picMkLst>
            <pc:docMk/>
            <pc:sldMk cId="2552679680" sldId="336"/>
            <ac:picMk id="6" creationId="{AE090759-F735-7AF1-B6EA-D887958D29D9}"/>
          </ac:picMkLst>
        </pc:picChg>
      </pc:sldChg>
      <pc:sldMasterChg chg="delSldLayout">
        <pc:chgData name="Purva Warke" userId="f728af9ef2a44cb7" providerId="LiveId" clId="{B3B63C78-B96A-476A-8CF0-BCC514F43995}" dt="2023-06-19T18:36:09.556" v="1671" actId="47"/>
        <pc:sldMasterMkLst>
          <pc:docMk/>
          <pc:sldMasterMk cId="0" sldId="2147483671"/>
        </pc:sldMasterMkLst>
        <pc:sldLayoutChg chg="del">
          <pc:chgData name="Purva Warke" userId="f728af9ef2a44cb7" providerId="LiveId" clId="{B3B63C78-B96A-476A-8CF0-BCC514F43995}" dt="2023-06-19T18:27:14.508" v="1535" actId="47"/>
          <pc:sldLayoutMkLst>
            <pc:docMk/>
            <pc:sldMasterMk cId="0" sldId="2147483671"/>
            <pc:sldLayoutMk cId="0" sldId="2147483650"/>
          </pc:sldLayoutMkLst>
        </pc:sldLayoutChg>
        <pc:sldLayoutChg chg="del">
          <pc:chgData name="Purva Warke" userId="f728af9ef2a44cb7" providerId="LiveId" clId="{B3B63C78-B96A-476A-8CF0-BCC514F43995}" dt="2023-06-19T18:36:09.556" v="1671" actId="47"/>
          <pc:sldLayoutMkLst>
            <pc:docMk/>
            <pc:sldMasterMk cId="0" sldId="2147483671"/>
            <pc:sldLayoutMk cId="0" sldId="2147483653"/>
          </pc:sldLayoutMkLst>
        </pc:sldLayoutChg>
        <pc:sldLayoutChg chg="del">
          <pc:chgData name="Purva Warke" userId="f728af9ef2a44cb7" providerId="LiveId" clId="{B3B63C78-B96A-476A-8CF0-BCC514F43995}" dt="2023-06-19T18:32:49.329" v="1670" actId="47"/>
          <pc:sldLayoutMkLst>
            <pc:docMk/>
            <pc:sldMasterMk cId="0" sldId="2147483671"/>
            <pc:sldLayoutMk cId="0" sldId="2147483656"/>
          </pc:sldLayoutMkLst>
        </pc:sldLayoutChg>
        <pc:sldLayoutChg chg="del">
          <pc:chgData name="Purva Warke" userId="f728af9ef2a44cb7" providerId="LiveId" clId="{B3B63C78-B96A-476A-8CF0-BCC514F43995}" dt="2023-06-19T17:16:12.133" v="835" actId="47"/>
          <pc:sldLayoutMkLst>
            <pc:docMk/>
            <pc:sldMasterMk cId="0" sldId="2147483671"/>
            <pc:sldLayoutMk cId="0" sldId="2147483660"/>
          </pc:sldLayoutMkLst>
        </pc:sldLayoutChg>
        <pc:sldLayoutChg chg="del">
          <pc:chgData name="Purva Warke" userId="f728af9ef2a44cb7" providerId="LiveId" clId="{B3B63C78-B96A-476A-8CF0-BCC514F43995}" dt="2023-06-19T18:32:47.075" v="1668" actId="47"/>
          <pc:sldLayoutMkLst>
            <pc:docMk/>
            <pc:sldMasterMk cId="0" sldId="2147483671"/>
            <pc:sldLayoutMk cId="0" sldId="2147483661"/>
          </pc:sldLayoutMkLst>
        </pc:sldLayoutChg>
        <pc:sldLayoutChg chg="del">
          <pc:chgData name="Purva Warke" userId="f728af9ef2a44cb7" providerId="LiveId" clId="{B3B63C78-B96A-476A-8CF0-BCC514F43995}" dt="2023-06-19T18:27:40.397" v="1542" actId="47"/>
          <pc:sldLayoutMkLst>
            <pc:docMk/>
            <pc:sldMasterMk cId="0" sldId="2147483671"/>
            <pc:sldLayoutMk cId="0" sldId="2147483663"/>
          </pc:sldLayoutMkLst>
        </pc:sldLayoutChg>
        <pc:sldLayoutChg chg="del">
          <pc:chgData name="Purva Warke" userId="f728af9ef2a44cb7" providerId="LiveId" clId="{B3B63C78-B96A-476A-8CF0-BCC514F43995}" dt="2023-06-19T18:32:48.156" v="1669" actId="47"/>
          <pc:sldLayoutMkLst>
            <pc:docMk/>
            <pc:sldMasterMk cId="0" sldId="2147483671"/>
            <pc:sldLayoutMk cId="0" sldId="2147483664"/>
          </pc:sldLayoutMkLst>
        </pc:sldLayoutChg>
        <pc:sldLayoutChg chg="del">
          <pc:chgData name="Purva Warke" userId="f728af9ef2a44cb7" providerId="LiveId" clId="{B3B63C78-B96A-476A-8CF0-BCC514F43995}" dt="2023-06-19T18:32:45.410" v="1667" actId="47"/>
          <pc:sldLayoutMkLst>
            <pc:docMk/>
            <pc:sldMasterMk cId="0" sldId="2147483671"/>
            <pc:sldLayoutMk cId="0" sldId="2147483665"/>
          </pc:sldLayoutMkLst>
        </pc:sldLayoutChg>
      </pc:sldMasterChg>
      <pc:sldMasterChg chg="del delSldLayout">
        <pc:chgData name="Purva Warke" userId="f728af9ef2a44cb7" providerId="LiveId" clId="{B3B63C78-B96A-476A-8CF0-BCC514F43995}" dt="2023-06-19T18:27:43.784" v="1543" actId="47"/>
        <pc:sldMasterMkLst>
          <pc:docMk/>
          <pc:sldMasterMk cId="0" sldId="2147483672"/>
        </pc:sldMasterMkLst>
        <pc:sldLayoutChg chg="del">
          <pc:chgData name="Purva Warke" userId="f728af9ef2a44cb7" providerId="LiveId" clId="{B3B63C78-B96A-476A-8CF0-BCC514F43995}" dt="2023-06-19T18:27:37.891" v="1541" actId="47"/>
          <pc:sldLayoutMkLst>
            <pc:docMk/>
            <pc:sldMasterMk cId="0" sldId="2147483672"/>
            <pc:sldLayoutMk cId="0" sldId="2147483669"/>
          </pc:sldLayoutMkLst>
        </pc:sldLayoutChg>
        <pc:sldLayoutChg chg="del">
          <pc:chgData name="Purva Warke" userId="f728af9ef2a44cb7" providerId="LiveId" clId="{B3B63C78-B96A-476A-8CF0-BCC514F43995}" dt="2023-06-19T18:27:43.784" v="1543" actId="47"/>
          <pc:sldLayoutMkLst>
            <pc:docMk/>
            <pc:sldMasterMk cId="0" sldId="2147483672"/>
            <pc:sldLayoutMk cId="0" sldId="2147483670"/>
          </pc:sldLayoutMkLst>
        </pc:sldLayoutChg>
      </pc:sldMasterChg>
    </pc:docChg>
  </pc:docChgLst>
  <pc:docChgLst>
    <pc:chgData name="Purva Warke" userId="f728af9ef2a44cb7" providerId="LiveId" clId="{E533A82E-1785-4C10-A85D-95BF6972FDDF}"/>
    <pc:docChg chg="undo custSel addSld delSld modSld sldOrd">
      <pc:chgData name="Purva Warke" userId="f728af9ef2a44cb7" providerId="LiveId" clId="{E533A82E-1785-4C10-A85D-95BF6972FDDF}" dt="2023-06-19T16:12:56.197" v="204" actId="20577"/>
      <pc:docMkLst>
        <pc:docMk/>
      </pc:docMkLst>
      <pc:sldChg chg="modSp mod">
        <pc:chgData name="Purva Warke" userId="f728af9ef2a44cb7" providerId="LiveId" clId="{E533A82E-1785-4C10-A85D-95BF6972FDDF}" dt="2023-06-19T16:07:11.293" v="50" actId="20577"/>
        <pc:sldMkLst>
          <pc:docMk/>
          <pc:sldMk cId="0" sldId="257"/>
        </pc:sldMkLst>
        <pc:spChg chg="mod">
          <ac:chgData name="Purva Warke" userId="f728af9ef2a44cb7" providerId="LiveId" clId="{E533A82E-1785-4C10-A85D-95BF6972FDDF}" dt="2023-06-19T16:07:11.293" v="50" actId="20577"/>
          <ac:spMkLst>
            <pc:docMk/>
            <pc:sldMk cId="0" sldId="257"/>
            <ac:spMk id="3" creationId="{1C222FF2-FFF8-B8C2-BB91-F70807F18F3F}"/>
          </ac:spMkLst>
        </pc:spChg>
      </pc:sldChg>
      <pc:sldChg chg="modSp mod">
        <pc:chgData name="Purva Warke" userId="f728af9ef2a44cb7" providerId="LiveId" clId="{E533A82E-1785-4C10-A85D-95BF6972FDDF}" dt="2023-06-19T16:05:48.626" v="12" actId="20577"/>
        <pc:sldMkLst>
          <pc:docMk/>
          <pc:sldMk cId="0" sldId="258"/>
        </pc:sldMkLst>
        <pc:spChg chg="mod">
          <ac:chgData name="Purva Warke" userId="f728af9ef2a44cb7" providerId="LiveId" clId="{E533A82E-1785-4C10-A85D-95BF6972FDDF}" dt="2023-06-19T16:05:48.626" v="12" actId="20577"/>
          <ac:spMkLst>
            <pc:docMk/>
            <pc:sldMk cId="0" sldId="258"/>
            <ac:spMk id="204" creationId="{00000000-0000-0000-0000-000000000000}"/>
          </ac:spMkLst>
        </pc:spChg>
      </pc:sldChg>
      <pc:sldChg chg="addSp delSp modSp mod ord">
        <pc:chgData name="Purva Warke" userId="f728af9ef2a44cb7" providerId="LiveId" clId="{E533A82E-1785-4C10-A85D-95BF6972FDDF}" dt="2023-06-19T16:06:53.003" v="38"/>
        <pc:sldMkLst>
          <pc:docMk/>
          <pc:sldMk cId="0" sldId="259"/>
        </pc:sldMkLst>
        <pc:spChg chg="add del mod">
          <ac:chgData name="Purva Warke" userId="f728af9ef2a44cb7" providerId="LiveId" clId="{E533A82E-1785-4C10-A85D-95BF6972FDDF}" dt="2023-06-19T16:06:43.129" v="35" actId="478"/>
          <ac:spMkLst>
            <pc:docMk/>
            <pc:sldMk cId="0" sldId="259"/>
            <ac:spMk id="3" creationId="{FA8FF8AA-9177-1C62-349E-A63D976DD36D}"/>
          </ac:spMkLst>
        </pc:spChg>
        <pc:spChg chg="mod">
          <ac:chgData name="Purva Warke" userId="f728af9ef2a44cb7" providerId="LiveId" clId="{E533A82E-1785-4C10-A85D-95BF6972FDDF}" dt="2023-06-19T16:06:48.943" v="36" actId="1076"/>
          <ac:spMkLst>
            <pc:docMk/>
            <pc:sldMk cId="0" sldId="259"/>
            <ac:spMk id="216" creationId="{00000000-0000-0000-0000-000000000000}"/>
          </ac:spMkLst>
        </pc:spChg>
        <pc:spChg chg="del">
          <ac:chgData name="Purva Warke" userId="f728af9ef2a44cb7" providerId="LiveId" clId="{E533A82E-1785-4C10-A85D-95BF6972FDDF}" dt="2023-06-19T16:06:39.274" v="34" actId="478"/>
          <ac:spMkLst>
            <pc:docMk/>
            <pc:sldMk cId="0" sldId="259"/>
            <ac:spMk id="217" creationId="{00000000-0000-0000-0000-000000000000}"/>
          </ac:spMkLst>
        </pc:spChg>
      </pc:sldChg>
      <pc:sldChg chg="modSp add mod ord">
        <pc:chgData name="Purva Warke" userId="f728af9ef2a44cb7" providerId="LiveId" clId="{E533A82E-1785-4C10-A85D-95BF6972FDDF}" dt="2023-06-19T16:07:35.774" v="78"/>
        <pc:sldMkLst>
          <pc:docMk/>
          <pc:sldMk cId="1394559624" sldId="289"/>
        </pc:sldMkLst>
        <pc:spChg chg="mod">
          <ac:chgData name="Purva Warke" userId="f728af9ef2a44cb7" providerId="LiveId" clId="{E533A82E-1785-4C10-A85D-95BF6972FDDF}" dt="2023-06-19T16:07:35.774" v="78"/>
          <ac:spMkLst>
            <pc:docMk/>
            <pc:sldMk cId="1394559624" sldId="289"/>
            <ac:spMk id="216" creationId="{00000000-0000-0000-0000-000000000000}"/>
          </ac:spMkLst>
        </pc:spChg>
        <pc:spChg chg="mod">
          <ac:chgData name="Purva Warke" userId="f728af9ef2a44cb7" providerId="LiveId" clId="{E533A82E-1785-4C10-A85D-95BF6972FDDF}" dt="2023-06-19T16:07:00.662" v="43" actId="20577"/>
          <ac:spMkLst>
            <pc:docMk/>
            <pc:sldMk cId="1394559624" sldId="289"/>
            <ac:spMk id="218" creationId="{00000000-0000-0000-0000-000000000000}"/>
          </ac:spMkLst>
        </pc:spChg>
      </pc:sldChg>
      <pc:sldChg chg="addSp delSp modSp add del mod">
        <pc:chgData name="Purva Warke" userId="f728af9ef2a44cb7" providerId="LiveId" clId="{E533A82E-1785-4C10-A85D-95BF6972FDDF}" dt="2023-06-19T16:09:15.333" v="105" actId="47"/>
        <pc:sldMkLst>
          <pc:docMk/>
          <pc:sldMk cId="227278055" sldId="290"/>
        </pc:sldMkLst>
        <pc:spChg chg="add mod">
          <ac:chgData name="Purva Warke" userId="f728af9ef2a44cb7" providerId="LiveId" clId="{E533A82E-1785-4C10-A85D-95BF6972FDDF}" dt="2023-06-19T16:09:10.537" v="103" actId="478"/>
          <ac:spMkLst>
            <pc:docMk/>
            <pc:sldMk cId="227278055" sldId="290"/>
            <ac:spMk id="3" creationId="{F2C877A7-A7F8-FF0E-6DE4-04514B3B72F9}"/>
          </ac:spMkLst>
        </pc:spChg>
        <pc:spChg chg="del mod">
          <ac:chgData name="Purva Warke" userId="f728af9ef2a44cb7" providerId="LiveId" clId="{E533A82E-1785-4C10-A85D-95BF6972FDDF}" dt="2023-06-19T16:09:10.537" v="103" actId="478"/>
          <ac:spMkLst>
            <pc:docMk/>
            <pc:sldMk cId="227278055" sldId="290"/>
            <ac:spMk id="216" creationId="{00000000-0000-0000-0000-000000000000}"/>
          </ac:spMkLst>
        </pc:spChg>
      </pc:sldChg>
      <pc:sldChg chg="modSp add mod">
        <pc:chgData name="Purva Warke" userId="f728af9ef2a44cb7" providerId="LiveId" clId="{E533A82E-1785-4C10-A85D-95BF6972FDDF}" dt="2023-06-19T16:11:21.501" v="148" actId="20577"/>
        <pc:sldMkLst>
          <pc:docMk/>
          <pc:sldMk cId="3478143136" sldId="291"/>
        </pc:sldMkLst>
        <pc:spChg chg="mod">
          <ac:chgData name="Purva Warke" userId="f728af9ef2a44cb7" providerId="LiveId" clId="{E533A82E-1785-4C10-A85D-95BF6972FDDF}" dt="2023-06-19T16:10:53.618" v="146" actId="255"/>
          <ac:spMkLst>
            <pc:docMk/>
            <pc:sldMk cId="3478143136" sldId="291"/>
            <ac:spMk id="216" creationId="{00000000-0000-0000-0000-000000000000}"/>
          </ac:spMkLst>
        </pc:spChg>
        <pc:spChg chg="mod">
          <ac:chgData name="Purva Warke" userId="f728af9ef2a44cb7" providerId="LiveId" clId="{E533A82E-1785-4C10-A85D-95BF6972FDDF}" dt="2023-06-19T16:11:21.501" v="148" actId="20577"/>
          <ac:spMkLst>
            <pc:docMk/>
            <pc:sldMk cId="3478143136" sldId="291"/>
            <ac:spMk id="218" creationId="{00000000-0000-0000-0000-000000000000}"/>
          </ac:spMkLst>
        </pc:spChg>
      </pc:sldChg>
      <pc:sldChg chg="modSp add mod ord">
        <pc:chgData name="Purva Warke" userId="f728af9ef2a44cb7" providerId="LiveId" clId="{E533A82E-1785-4C10-A85D-95BF6972FDDF}" dt="2023-06-19T16:11:50.943" v="160" actId="255"/>
        <pc:sldMkLst>
          <pc:docMk/>
          <pc:sldMk cId="1791930480" sldId="292"/>
        </pc:sldMkLst>
        <pc:spChg chg="mod">
          <ac:chgData name="Purva Warke" userId="f728af9ef2a44cb7" providerId="LiveId" clId="{E533A82E-1785-4C10-A85D-95BF6972FDDF}" dt="2023-06-19T16:11:50.943" v="160" actId="255"/>
          <ac:spMkLst>
            <pc:docMk/>
            <pc:sldMk cId="1791930480" sldId="292"/>
            <ac:spMk id="216" creationId="{00000000-0000-0000-0000-000000000000}"/>
          </ac:spMkLst>
        </pc:spChg>
        <pc:spChg chg="mod">
          <ac:chgData name="Purva Warke" userId="f728af9ef2a44cb7" providerId="LiveId" clId="{E533A82E-1785-4C10-A85D-95BF6972FDDF}" dt="2023-06-19T16:11:34.255" v="153" actId="20577"/>
          <ac:spMkLst>
            <pc:docMk/>
            <pc:sldMk cId="1791930480" sldId="292"/>
            <ac:spMk id="218" creationId="{00000000-0000-0000-0000-000000000000}"/>
          </ac:spMkLst>
        </pc:spChg>
      </pc:sldChg>
      <pc:sldChg chg="modSp add mod ord">
        <pc:chgData name="Purva Warke" userId="f728af9ef2a44cb7" providerId="LiveId" clId="{E533A82E-1785-4C10-A85D-95BF6972FDDF}" dt="2023-06-19T16:12:12.420" v="172" actId="20577"/>
        <pc:sldMkLst>
          <pc:docMk/>
          <pc:sldMk cId="1786873547" sldId="293"/>
        </pc:sldMkLst>
        <pc:spChg chg="mod">
          <ac:chgData name="Purva Warke" userId="f728af9ef2a44cb7" providerId="LiveId" clId="{E533A82E-1785-4C10-A85D-95BF6972FDDF}" dt="2023-06-19T16:12:12.420" v="172" actId="20577"/>
          <ac:spMkLst>
            <pc:docMk/>
            <pc:sldMk cId="1786873547" sldId="293"/>
            <ac:spMk id="216" creationId="{00000000-0000-0000-0000-000000000000}"/>
          </ac:spMkLst>
        </pc:spChg>
        <pc:spChg chg="mod">
          <ac:chgData name="Purva Warke" userId="f728af9ef2a44cb7" providerId="LiveId" clId="{E533A82E-1785-4C10-A85D-95BF6972FDDF}" dt="2023-06-19T16:12:01.175" v="165" actId="20577"/>
          <ac:spMkLst>
            <pc:docMk/>
            <pc:sldMk cId="1786873547" sldId="293"/>
            <ac:spMk id="218" creationId="{00000000-0000-0000-0000-000000000000}"/>
          </ac:spMkLst>
        </pc:spChg>
      </pc:sldChg>
      <pc:sldChg chg="modSp add mod ord">
        <pc:chgData name="Purva Warke" userId="f728af9ef2a44cb7" providerId="LiveId" clId="{E533A82E-1785-4C10-A85D-95BF6972FDDF}" dt="2023-06-19T16:12:30.524" v="190"/>
        <pc:sldMkLst>
          <pc:docMk/>
          <pc:sldMk cId="2556594824" sldId="294"/>
        </pc:sldMkLst>
        <pc:spChg chg="mod">
          <ac:chgData name="Purva Warke" userId="f728af9ef2a44cb7" providerId="LiveId" clId="{E533A82E-1785-4C10-A85D-95BF6972FDDF}" dt="2023-06-19T16:12:30.524" v="190"/>
          <ac:spMkLst>
            <pc:docMk/>
            <pc:sldMk cId="2556594824" sldId="294"/>
            <ac:spMk id="216" creationId="{00000000-0000-0000-0000-000000000000}"/>
          </ac:spMkLst>
        </pc:spChg>
        <pc:spChg chg="mod">
          <ac:chgData name="Purva Warke" userId="f728af9ef2a44cb7" providerId="LiveId" clId="{E533A82E-1785-4C10-A85D-95BF6972FDDF}" dt="2023-06-19T16:12:21.922" v="177" actId="20577"/>
          <ac:spMkLst>
            <pc:docMk/>
            <pc:sldMk cId="2556594824" sldId="294"/>
            <ac:spMk id="218" creationId="{00000000-0000-0000-0000-000000000000}"/>
          </ac:spMkLst>
        </pc:spChg>
      </pc:sldChg>
      <pc:sldChg chg="modSp add mod ord">
        <pc:chgData name="Purva Warke" userId="f728af9ef2a44cb7" providerId="LiveId" clId="{E533A82E-1785-4C10-A85D-95BF6972FDDF}" dt="2023-06-19T16:12:56.197" v="204" actId="20577"/>
        <pc:sldMkLst>
          <pc:docMk/>
          <pc:sldMk cId="1062906148" sldId="295"/>
        </pc:sldMkLst>
        <pc:spChg chg="mod">
          <ac:chgData name="Purva Warke" userId="f728af9ef2a44cb7" providerId="LiveId" clId="{E533A82E-1785-4C10-A85D-95BF6972FDDF}" dt="2023-06-19T16:12:53.202" v="202"/>
          <ac:spMkLst>
            <pc:docMk/>
            <pc:sldMk cId="1062906148" sldId="295"/>
            <ac:spMk id="216" creationId="{00000000-0000-0000-0000-000000000000}"/>
          </ac:spMkLst>
        </pc:spChg>
        <pc:spChg chg="mod">
          <ac:chgData name="Purva Warke" userId="f728af9ef2a44cb7" providerId="LiveId" clId="{E533A82E-1785-4C10-A85D-95BF6972FDDF}" dt="2023-06-19T16:12:56.197" v="204" actId="20577"/>
          <ac:spMkLst>
            <pc:docMk/>
            <pc:sldMk cId="1062906148" sldId="295"/>
            <ac:spMk id="218" creationId="{00000000-0000-0000-0000-000000000000}"/>
          </ac:spMkLst>
        </pc:spChg>
      </pc:sldChg>
    </pc:docChg>
  </pc:docChgLst>
  <pc:docChgLst>
    <pc:chgData name="Purva Warke" userId="f728af9ef2a44cb7" providerId="LiveId" clId="{AAC25254-43DD-4074-9145-41AE87D38EE7}"/>
    <pc:docChg chg="undo custSel addSld modSld sldOrd">
      <pc:chgData name="Purva Warke" userId="f728af9ef2a44cb7" providerId="LiveId" clId="{AAC25254-43DD-4074-9145-41AE87D38EE7}" dt="2023-06-19T16:35:18.487" v="395" actId="12"/>
      <pc:docMkLst>
        <pc:docMk/>
      </pc:docMkLst>
      <pc:sldChg chg="modSp mod">
        <pc:chgData name="Purva Warke" userId="f728af9ef2a44cb7" providerId="LiveId" clId="{AAC25254-43DD-4074-9145-41AE87D38EE7}" dt="2023-06-19T16:35:18.487" v="395" actId="12"/>
        <pc:sldMkLst>
          <pc:docMk/>
          <pc:sldMk cId="0" sldId="260"/>
        </pc:sldMkLst>
        <pc:spChg chg="mod">
          <ac:chgData name="Purva Warke" userId="f728af9ef2a44cb7" providerId="LiveId" clId="{AAC25254-43DD-4074-9145-41AE87D38EE7}" dt="2023-06-19T16:35:18.487" v="395" actId="12"/>
          <ac:spMkLst>
            <pc:docMk/>
            <pc:sldMk cId="0" sldId="260"/>
            <ac:spMk id="223" creationId="{00000000-0000-0000-0000-000000000000}"/>
          </ac:spMkLst>
        </pc:spChg>
        <pc:spChg chg="mod">
          <ac:chgData name="Purva Warke" userId="f728af9ef2a44cb7" providerId="LiveId" clId="{AAC25254-43DD-4074-9145-41AE87D38EE7}" dt="2023-06-19T16:13:47.228" v="17" actId="207"/>
          <ac:spMkLst>
            <pc:docMk/>
            <pc:sldMk cId="0" sldId="260"/>
            <ac:spMk id="224" creationId="{00000000-0000-0000-0000-000000000000}"/>
          </ac:spMkLst>
        </pc:spChg>
      </pc:sldChg>
      <pc:sldChg chg="modSp mod">
        <pc:chgData name="Purva Warke" userId="f728af9ef2a44cb7" providerId="LiveId" clId="{AAC25254-43DD-4074-9145-41AE87D38EE7}" dt="2023-06-19T16:19:35.803" v="111" actId="20577"/>
        <pc:sldMkLst>
          <pc:docMk/>
          <pc:sldMk cId="1394559624" sldId="289"/>
        </pc:sldMkLst>
        <pc:spChg chg="mod">
          <ac:chgData name="Purva Warke" userId="f728af9ef2a44cb7" providerId="LiveId" clId="{AAC25254-43DD-4074-9145-41AE87D38EE7}" dt="2023-06-19T16:19:35.803" v="111" actId="20577"/>
          <ac:spMkLst>
            <pc:docMk/>
            <pc:sldMk cId="1394559624" sldId="289"/>
            <ac:spMk id="216" creationId="{00000000-0000-0000-0000-000000000000}"/>
          </ac:spMkLst>
        </pc:spChg>
      </pc:sldChg>
      <pc:sldChg chg="modSp add mod ord">
        <pc:chgData name="Purva Warke" userId="f728af9ef2a44cb7" providerId="LiveId" clId="{AAC25254-43DD-4074-9145-41AE87D38EE7}" dt="2023-06-19T16:25:44.536" v="194" actId="20577"/>
        <pc:sldMkLst>
          <pc:docMk/>
          <pc:sldMk cId="771549783" sldId="296"/>
        </pc:sldMkLst>
        <pc:spChg chg="mod">
          <ac:chgData name="Purva Warke" userId="f728af9ef2a44cb7" providerId="LiveId" clId="{AAC25254-43DD-4074-9145-41AE87D38EE7}" dt="2023-06-19T16:25:44.536" v="194" actId="20577"/>
          <ac:spMkLst>
            <pc:docMk/>
            <pc:sldMk cId="771549783" sldId="296"/>
            <ac:spMk id="223" creationId="{00000000-0000-0000-0000-000000000000}"/>
          </ac:spMkLst>
        </pc:spChg>
        <pc:spChg chg="mod">
          <ac:chgData name="Purva Warke" userId="f728af9ef2a44cb7" providerId="LiveId" clId="{AAC25254-43DD-4074-9145-41AE87D38EE7}" dt="2023-06-19T16:25:14.341" v="191" actId="20577"/>
          <ac:spMkLst>
            <pc:docMk/>
            <pc:sldMk cId="771549783" sldId="296"/>
            <ac:spMk id="22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39560f34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139560f34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06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622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6665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6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22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54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898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51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54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84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139560f0c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139560f0c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761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74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3561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659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4125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7267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5256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821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571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201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771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6534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378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211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266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072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7039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071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9865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020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39560f0c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39560f0c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3422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3966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497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348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437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048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057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757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872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73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324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453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801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05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39560f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39560f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73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39560f0c7_0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39560f0c7_0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27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39560f0c7_0_17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139560f0c7_0_17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6433" y="-45925"/>
            <a:ext cx="9936850" cy="5235350"/>
            <a:chOff x="-396433" y="-45925"/>
            <a:chExt cx="9936850" cy="5235350"/>
          </a:xfrm>
        </p:grpSpPr>
        <p:sp>
          <p:nvSpPr>
            <p:cNvPr id="10" name="Google Shape;10;p2"/>
            <p:cNvSpPr/>
            <p:nvPr/>
          </p:nvSpPr>
          <p:spPr>
            <a:xfrm rot="10800000" flipH="1">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0" y="327088"/>
            <a:ext cx="9144000" cy="4489325"/>
            <a:chOff x="0" y="327088"/>
            <a:chExt cx="9144000" cy="4489325"/>
          </a:xfrm>
        </p:grpSpPr>
        <p:cxnSp>
          <p:nvCxnSpPr>
            <p:cNvPr id="13" name="Google Shape;13;p2"/>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a:spLocks noGrp="1"/>
          </p:cNvSpPr>
          <p:nvPr>
            <p:ph type="ctrTitle"/>
          </p:nvPr>
        </p:nvSpPr>
        <p:spPr>
          <a:xfrm>
            <a:off x="713225" y="1225725"/>
            <a:ext cx="7717800" cy="22590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5200"/>
              <a:buNone/>
              <a:defRPr sz="4500" b="1">
                <a:solidFill>
                  <a:schemeClr val="lt1"/>
                </a:solidFill>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495075"/>
            <a:ext cx="7717800" cy="4227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solidFill>
                  <a:schemeClr val="dk2"/>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2"/>
        <p:cNvGrpSpPr/>
        <p:nvPr/>
      </p:nvGrpSpPr>
      <p:grpSpPr>
        <a:xfrm>
          <a:off x="0" y="0"/>
          <a:ext cx="0" cy="0"/>
          <a:chOff x="0" y="0"/>
          <a:chExt cx="0" cy="0"/>
        </a:xfrm>
      </p:grpSpPr>
      <p:sp>
        <p:nvSpPr>
          <p:cNvPr id="123" name="Google Shape;123;p16"/>
          <p:cNvSpPr/>
          <p:nvPr/>
        </p:nvSpPr>
        <p:spPr>
          <a:xfrm rot="10800000">
            <a:off x="-2284633" y="-432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6"/>
          <p:cNvGrpSpPr/>
          <p:nvPr/>
        </p:nvGrpSpPr>
        <p:grpSpPr>
          <a:xfrm>
            <a:off x="0" y="327088"/>
            <a:ext cx="9144000" cy="4489325"/>
            <a:chOff x="0" y="327088"/>
            <a:chExt cx="9144000" cy="4489325"/>
          </a:xfrm>
        </p:grpSpPr>
        <p:cxnSp>
          <p:nvCxnSpPr>
            <p:cNvPr id="125" name="Google Shape;125;p16"/>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126" name="Google Shape;126;p16"/>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127" name="Google Shape;127;p16"/>
          <p:cNvSpPr txBox="1">
            <a:spLocks noGrp="1"/>
          </p:cNvSpPr>
          <p:nvPr>
            <p:ph type="subTitle" idx="1"/>
          </p:nvPr>
        </p:nvSpPr>
        <p:spPr>
          <a:xfrm>
            <a:off x="1787225" y="1636925"/>
            <a:ext cx="5569500" cy="254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dk2"/>
                </a:solidFill>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128" name="Google Shape;128;p16"/>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56"/>
        <p:cNvGrpSpPr/>
        <p:nvPr/>
      </p:nvGrpSpPr>
      <p:grpSpPr>
        <a:xfrm>
          <a:off x="0" y="0"/>
          <a:ext cx="0" cy="0"/>
          <a:chOff x="0" y="0"/>
          <a:chExt cx="0" cy="0"/>
        </a:xfrm>
      </p:grpSpPr>
      <p:grpSp>
        <p:nvGrpSpPr>
          <p:cNvPr id="157" name="Google Shape;157;p20"/>
          <p:cNvGrpSpPr/>
          <p:nvPr/>
        </p:nvGrpSpPr>
        <p:grpSpPr>
          <a:xfrm>
            <a:off x="-2284633" y="-10250"/>
            <a:ext cx="13713200" cy="5153750"/>
            <a:chOff x="-2284633" y="-10250"/>
            <a:chExt cx="13713200" cy="5153750"/>
          </a:xfrm>
        </p:grpSpPr>
        <p:sp>
          <p:nvSpPr>
            <p:cNvPr id="158" name="Google Shape;158;p20"/>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0"/>
          <p:cNvGrpSpPr/>
          <p:nvPr/>
        </p:nvGrpSpPr>
        <p:grpSpPr>
          <a:xfrm>
            <a:off x="0" y="327088"/>
            <a:ext cx="9144000" cy="4489325"/>
            <a:chOff x="0" y="327088"/>
            <a:chExt cx="9144000" cy="4489325"/>
          </a:xfrm>
        </p:grpSpPr>
        <p:cxnSp>
          <p:nvCxnSpPr>
            <p:cNvPr id="161" name="Google Shape;161;p20"/>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162" name="Google Shape;162;p20"/>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163"/>
        <p:cNvGrpSpPr/>
        <p:nvPr/>
      </p:nvGrpSpPr>
      <p:grpSpPr>
        <a:xfrm>
          <a:off x="0" y="0"/>
          <a:ext cx="0" cy="0"/>
          <a:chOff x="0" y="0"/>
          <a:chExt cx="0" cy="0"/>
        </a:xfrm>
      </p:grpSpPr>
      <p:grpSp>
        <p:nvGrpSpPr>
          <p:cNvPr id="164" name="Google Shape;164;p21"/>
          <p:cNvGrpSpPr/>
          <p:nvPr/>
        </p:nvGrpSpPr>
        <p:grpSpPr>
          <a:xfrm>
            <a:off x="-2284633" y="-10250"/>
            <a:ext cx="13713200" cy="5153750"/>
            <a:chOff x="-2284633" y="-10250"/>
            <a:chExt cx="13713200" cy="5153750"/>
          </a:xfrm>
        </p:grpSpPr>
        <p:sp>
          <p:nvSpPr>
            <p:cNvPr id="165" name="Google Shape;165;p21"/>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1"/>
          <p:cNvGrpSpPr/>
          <p:nvPr/>
        </p:nvGrpSpPr>
        <p:grpSpPr>
          <a:xfrm flipH="1">
            <a:off x="0" y="327088"/>
            <a:ext cx="9144000" cy="4489325"/>
            <a:chOff x="0" y="327088"/>
            <a:chExt cx="9144000" cy="4489325"/>
          </a:xfrm>
        </p:grpSpPr>
        <p:cxnSp>
          <p:nvCxnSpPr>
            <p:cNvPr id="168" name="Google Shape;168;p21"/>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169" name="Google Shape;169;p21"/>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170"/>
        <p:cNvGrpSpPr/>
        <p:nvPr/>
      </p:nvGrpSpPr>
      <p:grpSpPr>
        <a:xfrm>
          <a:off x="0" y="0"/>
          <a:ext cx="0" cy="0"/>
          <a:chOff x="0" y="0"/>
          <a:chExt cx="0" cy="0"/>
        </a:xfrm>
      </p:grpSpPr>
      <p:sp>
        <p:nvSpPr>
          <p:cNvPr id="171" name="Google Shape;171;p22"/>
          <p:cNvSpPr/>
          <p:nvPr/>
        </p:nvSpPr>
        <p:spPr>
          <a:xfrm rot="10800000">
            <a:off x="-2284633" y="-432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2"/>
          <p:cNvGrpSpPr/>
          <p:nvPr/>
        </p:nvGrpSpPr>
        <p:grpSpPr>
          <a:xfrm>
            <a:off x="0" y="327088"/>
            <a:ext cx="9144000" cy="4489325"/>
            <a:chOff x="0" y="327088"/>
            <a:chExt cx="9144000" cy="4489325"/>
          </a:xfrm>
        </p:grpSpPr>
        <p:cxnSp>
          <p:nvCxnSpPr>
            <p:cNvPr id="173" name="Google Shape;173;p22"/>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174" name="Google Shape;174;p22"/>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396433" y="-45925"/>
            <a:ext cx="9936850" cy="5235350"/>
            <a:chOff x="-396433" y="-45925"/>
            <a:chExt cx="9936850" cy="5235350"/>
          </a:xfrm>
        </p:grpSpPr>
        <p:sp>
          <p:nvSpPr>
            <p:cNvPr id="19" name="Google Shape;19;p3"/>
            <p:cNvSpPr/>
            <p:nvPr/>
          </p:nvSpPr>
          <p:spPr>
            <a:xfrm>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flipH="1">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3"/>
          <p:cNvGrpSpPr/>
          <p:nvPr/>
        </p:nvGrpSpPr>
        <p:grpSpPr>
          <a:xfrm flipH="1">
            <a:off x="0" y="327088"/>
            <a:ext cx="9144000" cy="4489325"/>
            <a:chOff x="0" y="327088"/>
            <a:chExt cx="9144000" cy="4489325"/>
          </a:xfrm>
        </p:grpSpPr>
        <p:cxnSp>
          <p:nvCxnSpPr>
            <p:cNvPr id="22" name="Google Shape;22;p3"/>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23" name="Google Shape;23;p3"/>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24" name="Google Shape;24;p3"/>
          <p:cNvSpPr txBox="1">
            <a:spLocks noGrp="1"/>
          </p:cNvSpPr>
          <p:nvPr>
            <p:ph type="title"/>
          </p:nvPr>
        </p:nvSpPr>
        <p:spPr>
          <a:xfrm>
            <a:off x="720000" y="2406575"/>
            <a:ext cx="7704300" cy="876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200" b="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2979750" y="3200875"/>
            <a:ext cx="3184500" cy="64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5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6" name="Google Shape;26;p3"/>
          <p:cNvSpPr txBox="1">
            <a:spLocks noGrp="1"/>
          </p:cNvSpPr>
          <p:nvPr>
            <p:ph type="title" idx="2" hasCustomPrompt="1"/>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8900"/>
              <a:buNone/>
              <a:defRPr sz="7600">
                <a:solidFill>
                  <a:schemeClr val="dk1"/>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5"/>
          <p:cNvGrpSpPr/>
          <p:nvPr/>
        </p:nvGrpSpPr>
        <p:grpSpPr>
          <a:xfrm>
            <a:off x="0" y="327088"/>
            <a:ext cx="9144000" cy="4489325"/>
            <a:chOff x="0" y="327088"/>
            <a:chExt cx="9144000" cy="4489325"/>
          </a:xfrm>
        </p:grpSpPr>
        <p:cxnSp>
          <p:nvCxnSpPr>
            <p:cNvPr id="39" name="Google Shape;39;p5"/>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40" name="Google Shape;40;p5"/>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41" name="Google Shape;41;p5"/>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5"/>
          <p:cNvSpPr txBox="1">
            <a:spLocks noGrp="1"/>
          </p:cNvSpPr>
          <p:nvPr>
            <p:ph type="subTitle" idx="1"/>
          </p:nvPr>
        </p:nvSpPr>
        <p:spPr>
          <a:xfrm>
            <a:off x="713225" y="1751850"/>
            <a:ext cx="3499800" cy="896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43" name="Google Shape;43;p5"/>
          <p:cNvSpPr txBox="1">
            <a:spLocks noGrp="1"/>
          </p:cNvSpPr>
          <p:nvPr>
            <p:ph type="subTitle" idx="2"/>
          </p:nvPr>
        </p:nvSpPr>
        <p:spPr>
          <a:xfrm>
            <a:off x="713250" y="2628350"/>
            <a:ext cx="3499800" cy="1521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44" name="Google Shape;44;p5"/>
          <p:cNvSpPr txBox="1">
            <a:spLocks noGrp="1"/>
          </p:cNvSpPr>
          <p:nvPr>
            <p:ph type="subTitle" idx="3"/>
          </p:nvPr>
        </p:nvSpPr>
        <p:spPr>
          <a:xfrm>
            <a:off x="4930901" y="1751850"/>
            <a:ext cx="3499800" cy="896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45" name="Google Shape;45;p5"/>
          <p:cNvSpPr txBox="1">
            <a:spLocks noGrp="1"/>
          </p:cNvSpPr>
          <p:nvPr>
            <p:ph type="subTitle" idx="4"/>
          </p:nvPr>
        </p:nvSpPr>
        <p:spPr>
          <a:xfrm>
            <a:off x="4930925" y="2628350"/>
            <a:ext cx="3499800" cy="1521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rot="10800000" flipH="1">
            <a:off x="3550342"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6"/>
          <p:cNvGrpSpPr/>
          <p:nvPr/>
        </p:nvGrpSpPr>
        <p:grpSpPr>
          <a:xfrm flipH="1">
            <a:off x="0" y="327088"/>
            <a:ext cx="9144000" cy="4489325"/>
            <a:chOff x="0" y="327088"/>
            <a:chExt cx="9144000" cy="4489325"/>
          </a:xfrm>
        </p:grpSpPr>
        <p:cxnSp>
          <p:nvCxnSpPr>
            <p:cNvPr id="49" name="Google Shape;49;p6"/>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50" name="Google Shape;50;p6"/>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51" name="Google Shape;51;p6"/>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grpSp>
        <p:nvGrpSpPr>
          <p:cNvPr id="63" name="Google Shape;63;p8"/>
          <p:cNvGrpSpPr/>
          <p:nvPr/>
        </p:nvGrpSpPr>
        <p:grpSpPr>
          <a:xfrm>
            <a:off x="-396433" y="-45925"/>
            <a:ext cx="9936850" cy="5235350"/>
            <a:chOff x="-396433" y="-45925"/>
            <a:chExt cx="9936850" cy="5235350"/>
          </a:xfrm>
        </p:grpSpPr>
        <p:sp>
          <p:nvSpPr>
            <p:cNvPr id="64" name="Google Shape;64;p8"/>
            <p:cNvSpPr/>
            <p:nvPr/>
          </p:nvSpPr>
          <p:spPr>
            <a:xfrm rot="10800000" flipH="1">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8"/>
          <p:cNvGrpSpPr/>
          <p:nvPr/>
        </p:nvGrpSpPr>
        <p:grpSpPr>
          <a:xfrm>
            <a:off x="0" y="327088"/>
            <a:ext cx="9144000" cy="4489325"/>
            <a:chOff x="0" y="327088"/>
            <a:chExt cx="9144000" cy="4489325"/>
          </a:xfrm>
        </p:grpSpPr>
        <p:cxnSp>
          <p:nvCxnSpPr>
            <p:cNvPr id="67" name="Google Shape;67;p8"/>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68" name="Google Shape;68;p8"/>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69" name="Google Shape;69;p8"/>
          <p:cNvSpPr txBox="1">
            <a:spLocks noGrp="1"/>
          </p:cNvSpPr>
          <p:nvPr>
            <p:ph type="title"/>
          </p:nvPr>
        </p:nvSpPr>
        <p:spPr>
          <a:xfrm>
            <a:off x="1388100" y="1180800"/>
            <a:ext cx="6367800" cy="2781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p:nvPr/>
        </p:nvSpPr>
        <p:spPr>
          <a:xfrm flipH="1">
            <a:off x="-2284575"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9"/>
          <p:cNvGrpSpPr/>
          <p:nvPr/>
        </p:nvGrpSpPr>
        <p:grpSpPr>
          <a:xfrm flipH="1">
            <a:off x="-8" y="327088"/>
            <a:ext cx="9144000" cy="4489325"/>
            <a:chOff x="0" y="327088"/>
            <a:chExt cx="9144000" cy="4489325"/>
          </a:xfrm>
        </p:grpSpPr>
        <p:cxnSp>
          <p:nvCxnSpPr>
            <p:cNvPr id="73" name="Google Shape;73;p9"/>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74" name="Google Shape;74;p9"/>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75" name="Google Shape;75;p9"/>
          <p:cNvSpPr txBox="1">
            <a:spLocks noGrp="1"/>
          </p:cNvSpPr>
          <p:nvPr>
            <p:ph type="title"/>
          </p:nvPr>
        </p:nvSpPr>
        <p:spPr>
          <a:xfrm>
            <a:off x="2549400" y="1233175"/>
            <a:ext cx="4045200" cy="1482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6" name="Google Shape;76;p9"/>
          <p:cNvSpPr txBox="1">
            <a:spLocks noGrp="1"/>
          </p:cNvSpPr>
          <p:nvPr>
            <p:ph type="subTitle" idx="1"/>
          </p:nvPr>
        </p:nvSpPr>
        <p:spPr>
          <a:xfrm>
            <a:off x="2549400" y="2803075"/>
            <a:ext cx="4045200" cy="1235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grpSp>
        <p:nvGrpSpPr>
          <p:cNvPr id="81" name="Google Shape;81;p11"/>
          <p:cNvGrpSpPr/>
          <p:nvPr/>
        </p:nvGrpSpPr>
        <p:grpSpPr>
          <a:xfrm>
            <a:off x="-2284633" y="-10250"/>
            <a:ext cx="13713200" cy="5153750"/>
            <a:chOff x="-2284633" y="-10250"/>
            <a:chExt cx="13713200" cy="5153750"/>
          </a:xfrm>
        </p:grpSpPr>
        <p:sp>
          <p:nvSpPr>
            <p:cNvPr id="82" name="Google Shape;82;p11"/>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1"/>
          <p:cNvGrpSpPr/>
          <p:nvPr/>
        </p:nvGrpSpPr>
        <p:grpSpPr>
          <a:xfrm flipH="1">
            <a:off x="0" y="327088"/>
            <a:ext cx="9144000" cy="4489325"/>
            <a:chOff x="0" y="327088"/>
            <a:chExt cx="9144000" cy="4489325"/>
          </a:xfrm>
        </p:grpSpPr>
        <p:cxnSp>
          <p:nvCxnSpPr>
            <p:cNvPr id="85" name="Google Shape;85;p11"/>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86" name="Google Shape;86;p11"/>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87" name="Google Shape;87;p11"/>
          <p:cNvSpPr txBox="1">
            <a:spLocks noGrp="1"/>
          </p:cNvSpPr>
          <p:nvPr>
            <p:ph type="title" hasCustomPrompt="1"/>
          </p:nvPr>
        </p:nvSpPr>
        <p:spPr>
          <a:xfrm>
            <a:off x="1275300" y="1288363"/>
            <a:ext cx="6593400" cy="1963500"/>
          </a:xfrm>
          <a:prstGeom prst="rect">
            <a:avLst/>
          </a:prstGeom>
          <a:solidFill>
            <a:schemeClr val="lt1"/>
          </a:solidFill>
        </p:spPr>
        <p:txBody>
          <a:bodyPr spcFirstLastPara="1" wrap="square" lIns="91425" tIns="91425" rIns="91425" bIns="91425" anchor="b" anchorCtr="0">
            <a:no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88" name="Google Shape;88;p11"/>
          <p:cNvSpPr txBox="1">
            <a:spLocks noGrp="1"/>
          </p:cNvSpPr>
          <p:nvPr>
            <p:ph type="subTitle" idx="1"/>
          </p:nvPr>
        </p:nvSpPr>
        <p:spPr>
          <a:xfrm>
            <a:off x="2802150" y="3314838"/>
            <a:ext cx="3539700" cy="540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0"/>
        <p:cNvGrpSpPr/>
        <p:nvPr/>
      </p:nvGrpSpPr>
      <p:grpSpPr>
        <a:xfrm>
          <a:off x="0" y="0"/>
          <a:ext cx="0" cy="0"/>
          <a:chOff x="0" y="0"/>
          <a:chExt cx="0" cy="0"/>
        </a:xfrm>
      </p:grpSpPr>
      <p:grpSp>
        <p:nvGrpSpPr>
          <p:cNvPr id="91" name="Google Shape;91;p13"/>
          <p:cNvGrpSpPr/>
          <p:nvPr/>
        </p:nvGrpSpPr>
        <p:grpSpPr>
          <a:xfrm>
            <a:off x="-2284633" y="-10250"/>
            <a:ext cx="13713200" cy="5153750"/>
            <a:chOff x="-2284633" y="-10250"/>
            <a:chExt cx="13713200" cy="5153750"/>
          </a:xfrm>
        </p:grpSpPr>
        <p:sp>
          <p:nvSpPr>
            <p:cNvPr id="92" name="Google Shape;92;p13"/>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3"/>
          <p:cNvGrpSpPr/>
          <p:nvPr/>
        </p:nvGrpSpPr>
        <p:grpSpPr>
          <a:xfrm>
            <a:off x="0" y="327088"/>
            <a:ext cx="9144000" cy="4489325"/>
            <a:chOff x="0" y="327088"/>
            <a:chExt cx="9144000" cy="4489325"/>
          </a:xfrm>
        </p:grpSpPr>
        <p:cxnSp>
          <p:nvCxnSpPr>
            <p:cNvPr id="95" name="Google Shape;95;p13"/>
            <p:cNvCxnSpPr/>
            <p:nvPr/>
          </p:nvCxnSpPr>
          <p:spPr>
            <a:xfrm>
              <a:off x="6113100" y="327088"/>
              <a:ext cx="3030900" cy="0"/>
            </a:xfrm>
            <a:prstGeom prst="straightConnector1">
              <a:avLst/>
            </a:prstGeom>
            <a:noFill/>
            <a:ln w="19050" cap="flat" cmpd="sng">
              <a:solidFill>
                <a:schemeClr val="lt1"/>
              </a:solidFill>
              <a:prstDash val="solid"/>
              <a:round/>
              <a:headEnd type="none" w="med" len="med"/>
              <a:tailEnd type="none" w="med" len="med"/>
            </a:ln>
          </p:spPr>
        </p:cxnSp>
        <p:cxnSp>
          <p:nvCxnSpPr>
            <p:cNvPr id="96" name="Google Shape;96;p13"/>
            <p:cNvCxnSpPr/>
            <p:nvPr/>
          </p:nvCxnSpPr>
          <p:spPr>
            <a:xfrm>
              <a:off x="0" y="4816413"/>
              <a:ext cx="3030900" cy="0"/>
            </a:xfrm>
            <a:prstGeom prst="straightConnector1">
              <a:avLst/>
            </a:prstGeom>
            <a:noFill/>
            <a:ln w="19050" cap="flat" cmpd="sng">
              <a:solidFill>
                <a:schemeClr val="lt1"/>
              </a:solidFill>
              <a:prstDash val="solid"/>
              <a:round/>
              <a:headEnd type="none" w="med" len="med"/>
              <a:tailEnd type="none" w="med" len="med"/>
            </a:ln>
          </p:spPr>
        </p:cxnSp>
      </p:grpSp>
      <p:sp>
        <p:nvSpPr>
          <p:cNvPr id="97" name="Google Shape;97;p13"/>
          <p:cNvSpPr txBox="1">
            <a:spLocks noGrp="1"/>
          </p:cNvSpPr>
          <p:nvPr>
            <p:ph type="subTitle" idx="1"/>
          </p:nvPr>
        </p:nvSpPr>
        <p:spPr>
          <a:xfrm>
            <a:off x="713225" y="2380750"/>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98" name="Google Shape;98;p13"/>
          <p:cNvSpPr txBox="1">
            <a:spLocks noGrp="1"/>
          </p:cNvSpPr>
          <p:nvPr>
            <p:ph type="subTitle" idx="2"/>
          </p:nvPr>
        </p:nvSpPr>
        <p:spPr>
          <a:xfrm>
            <a:off x="7132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chemeClr val="dk2"/>
                </a:solidFill>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99" name="Google Shape;99;p13"/>
          <p:cNvSpPr txBox="1">
            <a:spLocks noGrp="1"/>
          </p:cNvSpPr>
          <p:nvPr>
            <p:ph type="subTitle" idx="3"/>
          </p:nvPr>
        </p:nvSpPr>
        <p:spPr>
          <a:xfrm>
            <a:off x="3447725" y="2380751"/>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100" name="Google Shape;100;p13"/>
          <p:cNvSpPr txBox="1">
            <a:spLocks noGrp="1"/>
          </p:cNvSpPr>
          <p:nvPr>
            <p:ph type="subTitle" idx="4"/>
          </p:nvPr>
        </p:nvSpPr>
        <p:spPr>
          <a:xfrm>
            <a:off x="34477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chemeClr val="dk2"/>
                </a:solidFill>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101" name="Google Shape;101;p13"/>
          <p:cNvSpPr txBox="1">
            <a:spLocks noGrp="1"/>
          </p:cNvSpPr>
          <p:nvPr>
            <p:ph type="subTitle" idx="5"/>
          </p:nvPr>
        </p:nvSpPr>
        <p:spPr>
          <a:xfrm>
            <a:off x="6182225" y="2380751"/>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102" name="Google Shape;102;p13"/>
          <p:cNvSpPr txBox="1">
            <a:spLocks noGrp="1"/>
          </p:cNvSpPr>
          <p:nvPr>
            <p:ph type="subTitle" idx="6"/>
          </p:nvPr>
        </p:nvSpPr>
        <p:spPr>
          <a:xfrm>
            <a:off x="61822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chemeClr val="dk2"/>
                </a:solidFill>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103" name="Google Shape;103;p13"/>
          <p:cNvSpPr txBox="1">
            <a:spLocks noGrp="1"/>
          </p:cNvSpPr>
          <p:nvPr>
            <p:ph type="title" hasCustomPrompt="1"/>
          </p:nvPr>
        </p:nvSpPr>
        <p:spPr>
          <a:xfrm>
            <a:off x="7132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4" name="Google Shape;104;p13"/>
          <p:cNvSpPr txBox="1">
            <a:spLocks noGrp="1"/>
          </p:cNvSpPr>
          <p:nvPr>
            <p:ph type="title" idx="7" hasCustomPrompt="1"/>
          </p:nvPr>
        </p:nvSpPr>
        <p:spPr>
          <a:xfrm>
            <a:off x="34477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5" name="Google Shape;105;p13"/>
          <p:cNvSpPr txBox="1">
            <a:spLocks noGrp="1"/>
          </p:cNvSpPr>
          <p:nvPr>
            <p:ph type="title" idx="8" hasCustomPrompt="1"/>
          </p:nvPr>
        </p:nvSpPr>
        <p:spPr>
          <a:xfrm>
            <a:off x="61822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3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6" name="Google Shape;106;p13"/>
          <p:cNvSpPr txBox="1">
            <a:spLocks noGrp="1"/>
          </p:cNvSpPr>
          <p:nvPr>
            <p:ph type="title" idx="9"/>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425" y="523350"/>
            <a:ext cx="77112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1pPr>
            <a:lvl2pPr lvl="1">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2pPr>
            <a:lvl3pPr lvl="2">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3pPr>
            <a:lvl4pPr lvl="3">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4pPr>
            <a:lvl5pPr lvl="4">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5pPr>
            <a:lvl6pPr lvl="5">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6pPr>
            <a:lvl7pPr lvl="6">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7pPr>
            <a:lvl8pPr lvl="7">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8pPr>
            <a:lvl9pPr lvl="8">
              <a:lnSpc>
                <a:spcPct val="100000"/>
              </a:lnSpc>
              <a:spcBef>
                <a:spcPts val="0"/>
              </a:spcBef>
              <a:spcAft>
                <a:spcPts val="0"/>
              </a:spcAft>
              <a:buClr>
                <a:schemeClr val="lt1"/>
              </a:buClr>
              <a:buSzPts val="3000"/>
              <a:buFont typeface="Lexend Exa Black"/>
              <a:buNone/>
              <a:defRPr sz="3000">
                <a:solidFill>
                  <a:schemeClr val="lt1"/>
                </a:solidFill>
                <a:latin typeface="Lexend Exa Black"/>
                <a:ea typeface="Lexend Exa Black"/>
                <a:cs typeface="Lexend Exa Black"/>
                <a:sym typeface="Lexend Exa Black"/>
              </a:defRPr>
            </a:lvl9pPr>
          </a:lstStyle>
          <a:p>
            <a:endParaRPr/>
          </a:p>
        </p:txBody>
      </p:sp>
      <p:sp>
        <p:nvSpPr>
          <p:cNvPr id="7" name="Google Shape;7;p1"/>
          <p:cNvSpPr txBox="1">
            <a:spLocks noGrp="1"/>
          </p:cNvSpPr>
          <p:nvPr>
            <p:ph type="body" idx="1"/>
          </p:nvPr>
        </p:nvSpPr>
        <p:spPr>
          <a:xfrm>
            <a:off x="378750" y="1242975"/>
            <a:ext cx="77112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1pPr>
            <a:lvl2pPr marL="914400" lvl="1"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2pPr>
            <a:lvl3pPr marL="1371600" lvl="2"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3pPr>
            <a:lvl4pPr marL="1828800" lvl="3"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4pPr>
            <a:lvl5pPr marL="2286000" lvl="4"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5pPr>
            <a:lvl6pPr marL="2743200" lvl="5"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6pPr>
            <a:lvl7pPr marL="3200400" lvl="6"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7pPr>
            <a:lvl8pPr marL="3657600" lvl="7"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8pPr>
            <a:lvl9pPr marL="4114800" lvl="8" indent="-298450">
              <a:lnSpc>
                <a:spcPct val="100000"/>
              </a:lnSpc>
              <a:spcBef>
                <a:spcPts val="0"/>
              </a:spcBef>
              <a:spcAft>
                <a:spcPts val="0"/>
              </a:spcAft>
              <a:buClr>
                <a:schemeClr val="dk2"/>
              </a:buClr>
              <a:buSzPts val="1100"/>
              <a:buFont typeface="Poppins"/>
              <a:buChar char="■"/>
              <a:defRPr sz="1100">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7" r:id="rId7"/>
    <p:sldLayoutId id="2147483658" r:id="rId8"/>
    <p:sldLayoutId id="2147483659" r:id="rId9"/>
    <p:sldLayoutId id="2147483662" r:id="rId10"/>
    <p:sldLayoutId id="2147483666"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hyperlink" Target="https://www.naukri.com/mnjuser/homepage" TargetMode="External"/><Relationship Id="rId13" Type="http://schemas.openxmlformats.org/officeDocument/2006/relationships/hyperlink" Target="https://www.javatpoint.com/" TargetMode="External"/><Relationship Id="rId3" Type="http://schemas.openxmlformats.org/officeDocument/2006/relationships/hyperlink" Target="https://www.usajobs.gov/" TargetMode="External"/><Relationship Id="rId7" Type="http://schemas.openxmlformats.org/officeDocument/2006/relationships/hyperlink" Target="https://www.linkedin.com/jobs" TargetMode="External"/><Relationship Id="rId12" Type="http://schemas.openxmlformats.org/officeDocument/2006/relationships/hyperlink" Target="https://www.startbootstrap.com/"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hyperlink" Target="https://www.visual-paradigm.com/tutorials/data-flow-diagram-dfd.jsp" TargetMode="External"/><Relationship Id="rId11" Type="http://schemas.openxmlformats.org/officeDocument/2006/relationships/hyperlink" Target="https://www.w3schools.com/html/" TargetMode="External"/><Relationship Id="rId5" Type="http://schemas.openxmlformats.org/officeDocument/2006/relationships/hyperlink" Target="https://www.ziprecruiter.co.uk/?utm_source=ziprecruiter-com-redirect" TargetMode="External"/><Relationship Id="rId10" Type="http://schemas.openxmlformats.org/officeDocument/2006/relationships/hyperlink" Target="https://www.w3schools.in/sdlc/agile-model" TargetMode="External"/><Relationship Id="rId4" Type="http://schemas.openxmlformats.org/officeDocument/2006/relationships/hyperlink" Target="https://www.careerbuilder.com/regional_sites" TargetMode="External"/><Relationship Id="rId9" Type="http://schemas.openxmlformats.org/officeDocument/2006/relationships/hyperlink" Target="https://www.siamaqsystem.com/" TargetMode="External"/><Relationship Id="rId14" Type="http://schemas.openxmlformats.org/officeDocument/2006/relationships/hyperlink" Target="http://www.indeed.com/"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26"/>
          <p:cNvSpPr/>
          <p:nvPr/>
        </p:nvSpPr>
        <p:spPr>
          <a:xfrm flipH="1">
            <a:off x="-31050" y="316513"/>
            <a:ext cx="9206100" cy="4510474"/>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85;p30">
            <a:extLst>
              <a:ext uri="{FF2B5EF4-FFF2-40B4-BE49-F238E27FC236}">
                <a16:creationId xmlns:a16="http://schemas.microsoft.com/office/drawing/2014/main" id="{A65E38FA-96DD-8826-093D-4ADFB2CFC9DD}"/>
              </a:ext>
            </a:extLst>
          </p:cNvPr>
          <p:cNvSpPr txBox="1">
            <a:spLocks noGrp="1"/>
          </p:cNvSpPr>
          <p:nvPr>
            <p:ph type="ctrTitle"/>
          </p:nvPr>
        </p:nvSpPr>
        <p:spPr>
          <a:xfrm>
            <a:off x="416312" y="692672"/>
            <a:ext cx="8140500" cy="4450828"/>
          </a:xfrm>
          <a:prstGeom prst="rect">
            <a:avLst/>
          </a:prstGeom>
        </p:spPr>
        <p:txBody>
          <a:bodyPr spcFirstLastPara="1" wrap="square" lIns="91425" tIns="91425" rIns="91425" bIns="91425" anchor="b" anchorCtr="0">
            <a:noAutofit/>
          </a:bodyPr>
          <a:lstStyle/>
          <a:p>
            <a:pPr algn="ctr"/>
            <a:r>
              <a:rPr lang="en-US" sz="1600" dirty="0">
                <a:solidFill>
                  <a:srgbClr val="002060"/>
                </a:solidFill>
              </a:rPr>
              <a:t>A PRESENTATION ON</a:t>
            </a:r>
            <a:br>
              <a:rPr lang="en-US" sz="1600" dirty="0">
                <a:solidFill>
                  <a:srgbClr val="002060"/>
                </a:solidFill>
              </a:rPr>
            </a:br>
            <a:r>
              <a:rPr lang="en-US" sz="1600" dirty="0">
                <a:solidFill>
                  <a:srgbClr val="FF0000"/>
                </a:solidFill>
              </a:rPr>
              <a:t>DEVELOPING WEBSITE FOR SIAMAQ PORTAL</a:t>
            </a:r>
            <a:br>
              <a:rPr lang="en-US" sz="1600" dirty="0">
                <a:solidFill>
                  <a:srgbClr val="002060"/>
                </a:solidFill>
              </a:rPr>
            </a:br>
            <a:br>
              <a:rPr lang="en-US" sz="1600" dirty="0">
                <a:solidFill>
                  <a:srgbClr val="002060"/>
                </a:solidFill>
              </a:rPr>
            </a:br>
            <a:r>
              <a:rPr lang="en-US" sz="1600" dirty="0">
                <a:solidFill>
                  <a:srgbClr val="002060"/>
                </a:solidFill>
              </a:rPr>
              <a:t>DEVELOPED FOR</a:t>
            </a:r>
            <a:br>
              <a:rPr lang="en-US" sz="1600" dirty="0">
                <a:solidFill>
                  <a:srgbClr val="002060"/>
                </a:solidFill>
              </a:rPr>
            </a:br>
            <a:r>
              <a:rPr lang="en-US" sz="1600" dirty="0">
                <a:solidFill>
                  <a:srgbClr val="FF0000"/>
                </a:solidFill>
              </a:rPr>
              <a:t>SIAMAQ CONSULTANCY PVT. LTD., PUNE</a:t>
            </a:r>
            <a:br>
              <a:rPr lang="en-US" sz="1600" dirty="0">
                <a:solidFill>
                  <a:srgbClr val="002060"/>
                </a:solidFill>
              </a:rPr>
            </a:br>
            <a:br>
              <a:rPr lang="en-US" sz="1600" dirty="0">
                <a:solidFill>
                  <a:srgbClr val="002060"/>
                </a:solidFill>
              </a:rPr>
            </a:br>
            <a:r>
              <a:rPr lang="en-US" sz="1600" dirty="0">
                <a:solidFill>
                  <a:srgbClr val="002060"/>
                </a:solidFill>
              </a:rPr>
              <a:t>BY</a:t>
            </a:r>
            <a:br>
              <a:rPr lang="en-US" sz="1600" dirty="0">
                <a:solidFill>
                  <a:srgbClr val="002060"/>
                </a:solidFill>
              </a:rPr>
            </a:br>
            <a:r>
              <a:rPr lang="en-US" sz="1600" dirty="0">
                <a:solidFill>
                  <a:srgbClr val="002060"/>
                </a:solidFill>
              </a:rPr>
              <a:t>SEAT NO:-367617</a:t>
            </a:r>
            <a:br>
              <a:rPr lang="en-US" sz="1600" dirty="0">
                <a:solidFill>
                  <a:srgbClr val="002060"/>
                </a:solidFill>
              </a:rPr>
            </a:br>
            <a:r>
              <a:rPr lang="en-US" sz="1600" dirty="0">
                <a:solidFill>
                  <a:srgbClr val="FF0000"/>
                </a:solidFill>
              </a:rPr>
              <a:t>PURVA DILIP WARKE</a:t>
            </a:r>
            <a:br>
              <a:rPr lang="en-US" sz="1600" dirty="0">
                <a:solidFill>
                  <a:srgbClr val="002060"/>
                </a:solidFill>
              </a:rPr>
            </a:br>
            <a:br>
              <a:rPr lang="en-US" sz="1600" dirty="0">
                <a:solidFill>
                  <a:srgbClr val="002060"/>
                </a:solidFill>
              </a:rPr>
            </a:br>
            <a:br>
              <a:rPr lang="en-US" sz="1600" dirty="0">
                <a:solidFill>
                  <a:srgbClr val="002060"/>
                </a:solidFill>
              </a:rPr>
            </a:br>
            <a:br>
              <a:rPr lang="en-US" sz="1600" dirty="0">
                <a:solidFill>
                  <a:srgbClr val="002060"/>
                </a:solidFill>
              </a:rPr>
            </a:br>
            <a:br>
              <a:rPr lang="en-US" sz="1600" dirty="0">
                <a:solidFill>
                  <a:srgbClr val="002060"/>
                </a:solidFill>
              </a:rPr>
            </a:br>
            <a:br>
              <a:rPr lang="en-US" sz="1600" dirty="0">
                <a:solidFill>
                  <a:srgbClr val="002060"/>
                </a:solidFill>
              </a:rPr>
            </a:br>
            <a:r>
              <a:rPr lang="en-US" sz="1600" dirty="0">
                <a:solidFill>
                  <a:srgbClr val="002060"/>
                </a:solidFill>
              </a:rPr>
              <a:t>   KCE’S INSTITUTE OF MANAGEMENT AND RESEARCH, JALGAON</a:t>
            </a:r>
            <a:br>
              <a:rPr lang="en-US" sz="1600" dirty="0">
                <a:solidFill>
                  <a:srgbClr val="002060"/>
                </a:solidFill>
              </a:rPr>
            </a:br>
            <a:br>
              <a:rPr lang="en-US" sz="1600" dirty="0">
                <a:solidFill>
                  <a:srgbClr val="002060"/>
                </a:solidFill>
              </a:rPr>
            </a:br>
            <a:r>
              <a:rPr lang="en-US" sz="1600" dirty="0">
                <a:solidFill>
                  <a:srgbClr val="FF0000"/>
                </a:solidFill>
              </a:rPr>
              <a:t>2022-2023</a:t>
            </a:r>
            <a:br>
              <a:rPr lang="en-US" sz="1600" dirty="0">
                <a:solidFill>
                  <a:srgbClr val="002060"/>
                </a:solidFill>
              </a:rPr>
            </a:br>
            <a:endParaRPr sz="1600" dirty="0">
              <a:solidFill>
                <a:srgbClr val="002060"/>
              </a:solidFill>
            </a:endParaRPr>
          </a:p>
        </p:txBody>
      </p:sp>
      <p:pic>
        <p:nvPicPr>
          <p:cNvPr id="7" name="Picture 6">
            <a:extLst>
              <a:ext uri="{FF2B5EF4-FFF2-40B4-BE49-F238E27FC236}">
                <a16:creationId xmlns:a16="http://schemas.microsoft.com/office/drawing/2014/main" id="{E3D3E838-C017-B9E3-DD71-C0152F2EAEE1}"/>
              </a:ext>
            </a:extLst>
          </p:cNvPr>
          <p:cNvPicPr>
            <a:picLocks noChangeAspect="1"/>
          </p:cNvPicPr>
          <p:nvPr/>
        </p:nvPicPr>
        <p:blipFill>
          <a:blip r:embed="rId3"/>
          <a:stretch>
            <a:fillRect/>
          </a:stretch>
        </p:blipFill>
        <p:spPr>
          <a:xfrm>
            <a:off x="3916624" y="2666255"/>
            <a:ext cx="1139875" cy="1148576"/>
          </a:xfrm>
          <a:prstGeom prst="rect">
            <a:avLst/>
          </a:prstGeom>
        </p:spPr>
      </p:pic>
      <p:cxnSp>
        <p:nvCxnSpPr>
          <p:cNvPr id="9" name="Straight Connector 8">
            <a:extLst>
              <a:ext uri="{FF2B5EF4-FFF2-40B4-BE49-F238E27FC236}">
                <a16:creationId xmlns:a16="http://schemas.microsoft.com/office/drawing/2014/main" id="{C6F24F15-F126-F375-A3A9-0B4437235FFE}"/>
              </a:ext>
            </a:extLst>
          </p:cNvPr>
          <p:cNvCxnSpPr>
            <a:cxnSpLocks/>
          </p:cNvCxnSpPr>
          <p:nvPr/>
        </p:nvCxnSpPr>
        <p:spPr>
          <a:xfrm>
            <a:off x="728546" y="319668"/>
            <a:ext cx="0" cy="3211552"/>
          </a:xfrm>
          <a:prstGeom prst="line">
            <a:avLst/>
          </a:prstGeom>
          <a:ln>
            <a:solidFill>
              <a:schemeClr val="bg2">
                <a:lumMod val="50000"/>
                <a:lumOff val="50000"/>
              </a:schemeClr>
            </a:solidFill>
          </a:ln>
        </p:spPr>
        <p:style>
          <a:lnRef idx="2">
            <a:schemeClr val="accent3"/>
          </a:lnRef>
          <a:fillRef idx="0">
            <a:schemeClr val="accent3"/>
          </a:fillRef>
          <a:effectRef idx="1">
            <a:schemeClr val="accent3"/>
          </a:effectRef>
          <a:fontRef idx="minor">
            <a:schemeClr val="tx1"/>
          </a:fontRef>
        </p:style>
      </p:cxnSp>
      <p:cxnSp>
        <p:nvCxnSpPr>
          <p:cNvPr id="15" name="Straight Connector 14">
            <a:extLst>
              <a:ext uri="{FF2B5EF4-FFF2-40B4-BE49-F238E27FC236}">
                <a16:creationId xmlns:a16="http://schemas.microsoft.com/office/drawing/2014/main" id="{2755AA17-0216-70A6-B698-7DF2468C9E2F}"/>
              </a:ext>
            </a:extLst>
          </p:cNvPr>
          <p:cNvCxnSpPr>
            <a:cxnSpLocks/>
          </p:cNvCxnSpPr>
          <p:nvPr/>
        </p:nvCxnSpPr>
        <p:spPr>
          <a:xfrm>
            <a:off x="8448907" y="1615435"/>
            <a:ext cx="0" cy="3211552"/>
          </a:xfrm>
          <a:prstGeom prst="line">
            <a:avLst/>
          </a:prstGeom>
          <a:ln>
            <a:solidFill>
              <a:schemeClr val="bg2">
                <a:lumMod val="50000"/>
                <a:lumOff val="50000"/>
              </a:schemeClr>
            </a:solidFill>
          </a:ln>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SYSTEM DESIGN</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79193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4.1 PROJECT ARCHITECTURE </a:t>
            </a:r>
            <a:endParaRPr dirty="0">
              <a:solidFill>
                <a:srgbClr val="002060"/>
              </a:solidFill>
            </a:endParaRPr>
          </a:p>
        </p:txBody>
      </p:sp>
      <p:pic>
        <p:nvPicPr>
          <p:cNvPr id="3" name="Picture 2">
            <a:extLst>
              <a:ext uri="{FF2B5EF4-FFF2-40B4-BE49-F238E27FC236}">
                <a16:creationId xmlns:a16="http://schemas.microsoft.com/office/drawing/2014/main" id="{0E451501-B395-9D9D-7600-D85D4354F670}"/>
              </a:ext>
            </a:extLst>
          </p:cNvPr>
          <p:cNvPicPr>
            <a:picLocks noChangeAspect="1"/>
          </p:cNvPicPr>
          <p:nvPr/>
        </p:nvPicPr>
        <p:blipFill>
          <a:blip r:embed="rId3"/>
          <a:stretch>
            <a:fillRect/>
          </a:stretch>
        </p:blipFill>
        <p:spPr>
          <a:xfrm>
            <a:off x="1405053" y="1286108"/>
            <a:ext cx="6779941" cy="3546914"/>
          </a:xfrm>
          <a:prstGeom prst="rect">
            <a:avLst/>
          </a:prstGeom>
        </p:spPr>
      </p:pic>
    </p:spTree>
    <p:extLst>
      <p:ext uri="{BB962C8B-B14F-4D97-AF65-F5344CB8AC3E}">
        <p14:creationId xmlns:p14="http://schemas.microsoft.com/office/powerpoint/2010/main" val="144227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750849"/>
            <a:ext cx="9144000" cy="4392651"/>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410BDE29-B08D-2B79-D28C-0D2F11D13E44}"/>
              </a:ext>
            </a:extLst>
          </p:cNvPr>
          <p:cNvPicPr>
            <a:picLocks noChangeAspect="1"/>
          </p:cNvPicPr>
          <p:nvPr/>
        </p:nvPicPr>
        <p:blipFill>
          <a:blip r:embed="rId3"/>
          <a:srcRect/>
          <a:stretch/>
        </p:blipFill>
        <p:spPr>
          <a:xfrm>
            <a:off x="1505244" y="553945"/>
            <a:ext cx="6020972" cy="4786458"/>
          </a:xfrm>
          <a:prstGeom prst="rect">
            <a:avLst/>
          </a:prstGeom>
        </p:spPr>
      </p:pic>
      <p:sp>
        <p:nvSpPr>
          <p:cNvPr id="10" name="Google Shape;313;p37">
            <a:extLst>
              <a:ext uri="{FF2B5EF4-FFF2-40B4-BE49-F238E27FC236}">
                <a16:creationId xmlns:a16="http://schemas.microsoft.com/office/drawing/2014/main" id="{47637FF2-5F1C-1450-5624-560BB4F5710B}"/>
              </a:ext>
            </a:extLst>
          </p:cNvPr>
          <p:cNvSpPr txBox="1"/>
          <p:nvPr/>
        </p:nvSpPr>
        <p:spPr>
          <a:xfrm>
            <a:off x="769433" y="102621"/>
            <a:ext cx="7605134" cy="50754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kumimoji="0" lang="en-IN" sz="2400" b="0" i="0" u="none" strike="noStrike" kern="0" cap="none" spc="0" normalizeH="0" baseline="0" noProof="0" dirty="0">
                <a:ln>
                  <a:noFill/>
                </a:ln>
                <a:solidFill>
                  <a:srgbClr val="002060"/>
                </a:solidFill>
                <a:effectLst/>
                <a:uLnTx/>
                <a:uFillTx/>
                <a:latin typeface="Lexend Exa Black"/>
                <a:sym typeface="Lexend Exa Black"/>
              </a:rPr>
              <a:t>4.2 ENTITY RELATIONSHIP DIAGRAM</a:t>
            </a:r>
            <a:endParaRPr lang="en" sz="2400" dirty="0">
              <a:solidFill>
                <a:srgbClr val="002060"/>
              </a:solidFill>
              <a:latin typeface="Lexend Exa Black"/>
              <a:ea typeface="Lexend Exa Black"/>
              <a:cs typeface="Lexend Exa Black"/>
              <a:sym typeface="Lexend Exa Black"/>
            </a:endParaRPr>
          </a:p>
        </p:txBody>
      </p:sp>
    </p:spTree>
    <p:extLst>
      <p:ext uri="{BB962C8B-B14F-4D97-AF65-F5344CB8AC3E}">
        <p14:creationId xmlns:p14="http://schemas.microsoft.com/office/powerpoint/2010/main" val="1062906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4.3 </a:t>
            </a:r>
            <a:r>
              <a:rPr lang="en-IN" sz="2600" dirty="0">
                <a:solidFill>
                  <a:srgbClr val="002060"/>
                </a:solidFill>
              </a:rPr>
              <a:t>DATA FLOW DIAGRAM LEVEL 0</a:t>
            </a:r>
            <a:endParaRPr sz="2600" dirty="0">
              <a:solidFill>
                <a:srgbClr val="002060"/>
              </a:solidFill>
            </a:endParaRPr>
          </a:p>
        </p:txBody>
      </p:sp>
      <p:pic>
        <p:nvPicPr>
          <p:cNvPr id="3" name="Picture 2">
            <a:extLst>
              <a:ext uri="{FF2B5EF4-FFF2-40B4-BE49-F238E27FC236}">
                <a16:creationId xmlns:a16="http://schemas.microsoft.com/office/drawing/2014/main" id="{0E451501-B395-9D9D-7600-D85D4354F670}"/>
              </a:ext>
            </a:extLst>
          </p:cNvPr>
          <p:cNvPicPr>
            <a:picLocks noChangeAspect="1"/>
          </p:cNvPicPr>
          <p:nvPr/>
        </p:nvPicPr>
        <p:blipFill>
          <a:blip r:embed="rId3"/>
          <a:srcRect/>
          <a:stretch/>
        </p:blipFill>
        <p:spPr>
          <a:xfrm>
            <a:off x="914400" y="2044800"/>
            <a:ext cx="7300800" cy="1749600"/>
          </a:xfrm>
          <a:prstGeom prst="rect">
            <a:avLst/>
          </a:prstGeom>
        </p:spPr>
      </p:pic>
    </p:spTree>
    <p:extLst>
      <p:ext uri="{BB962C8B-B14F-4D97-AF65-F5344CB8AC3E}">
        <p14:creationId xmlns:p14="http://schemas.microsoft.com/office/powerpoint/2010/main" val="218336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4.3 </a:t>
            </a:r>
            <a:r>
              <a:rPr lang="en-IN" sz="2600" dirty="0">
                <a:solidFill>
                  <a:srgbClr val="002060"/>
                </a:solidFill>
              </a:rPr>
              <a:t>DATA FLOW DIAGRAM LEVEL 1</a:t>
            </a:r>
            <a:endParaRPr sz="2600" dirty="0">
              <a:solidFill>
                <a:srgbClr val="002060"/>
              </a:solidFill>
            </a:endParaRPr>
          </a:p>
        </p:txBody>
      </p:sp>
      <p:pic>
        <p:nvPicPr>
          <p:cNvPr id="3" name="Picture 2">
            <a:extLst>
              <a:ext uri="{FF2B5EF4-FFF2-40B4-BE49-F238E27FC236}">
                <a16:creationId xmlns:a16="http://schemas.microsoft.com/office/drawing/2014/main" id="{0E451501-B395-9D9D-7600-D85D4354F670}"/>
              </a:ext>
            </a:extLst>
          </p:cNvPr>
          <p:cNvPicPr>
            <a:picLocks noChangeAspect="1"/>
          </p:cNvPicPr>
          <p:nvPr/>
        </p:nvPicPr>
        <p:blipFill>
          <a:blip r:embed="rId3"/>
          <a:srcRect/>
          <a:stretch/>
        </p:blipFill>
        <p:spPr>
          <a:xfrm>
            <a:off x="1371575" y="1768445"/>
            <a:ext cx="6400799" cy="2810108"/>
          </a:xfrm>
          <a:prstGeom prst="rect">
            <a:avLst/>
          </a:prstGeom>
        </p:spPr>
      </p:pic>
      <p:sp>
        <p:nvSpPr>
          <p:cNvPr id="2" name="Google Shape;224;p30">
            <a:extLst>
              <a:ext uri="{FF2B5EF4-FFF2-40B4-BE49-F238E27FC236}">
                <a16:creationId xmlns:a16="http://schemas.microsoft.com/office/drawing/2014/main" id="{D40907AA-1AF3-2993-0263-6680695AD3E8}"/>
              </a:ext>
            </a:extLst>
          </p:cNvPr>
          <p:cNvSpPr txBox="1">
            <a:spLocks/>
          </p:cNvSpPr>
          <p:nvPr/>
        </p:nvSpPr>
        <p:spPr>
          <a:xfrm>
            <a:off x="713225" y="1286107"/>
            <a:ext cx="2580102" cy="438615"/>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9pPr>
          </a:lstStyle>
          <a:p>
            <a:r>
              <a:rPr lang="en-US" sz="2000" dirty="0">
                <a:solidFill>
                  <a:srgbClr val="002060"/>
                </a:solidFill>
              </a:rPr>
              <a:t>FOR SIGN-UP</a:t>
            </a:r>
          </a:p>
        </p:txBody>
      </p:sp>
    </p:spTree>
    <p:extLst>
      <p:ext uri="{BB962C8B-B14F-4D97-AF65-F5344CB8AC3E}">
        <p14:creationId xmlns:p14="http://schemas.microsoft.com/office/powerpoint/2010/main" val="54084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4.3 </a:t>
            </a:r>
            <a:r>
              <a:rPr lang="en-IN" sz="2600" dirty="0">
                <a:solidFill>
                  <a:srgbClr val="002060"/>
                </a:solidFill>
              </a:rPr>
              <a:t>DATA FLOW DIAGRAM LEVEL 1</a:t>
            </a:r>
            <a:endParaRPr sz="2600" dirty="0">
              <a:solidFill>
                <a:srgbClr val="002060"/>
              </a:solidFill>
            </a:endParaRPr>
          </a:p>
        </p:txBody>
      </p:sp>
      <p:pic>
        <p:nvPicPr>
          <p:cNvPr id="3" name="Picture 2">
            <a:extLst>
              <a:ext uri="{FF2B5EF4-FFF2-40B4-BE49-F238E27FC236}">
                <a16:creationId xmlns:a16="http://schemas.microsoft.com/office/drawing/2014/main" id="{0E451501-B395-9D9D-7600-D85D4354F670}"/>
              </a:ext>
            </a:extLst>
          </p:cNvPr>
          <p:cNvPicPr>
            <a:picLocks noChangeAspect="1"/>
          </p:cNvPicPr>
          <p:nvPr/>
        </p:nvPicPr>
        <p:blipFill>
          <a:blip r:embed="rId3"/>
          <a:srcRect/>
          <a:stretch/>
        </p:blipFill>
        <p:spPr>
          <a:xfrm>
            <a:off x="1371575" y="1982807"/>
            <a:ext cx="6400799" cy="2251315"/>
          </a:xfrm>
          <a:prstGeom prst="rect">
            <a:avLst/>
          </a:prstGeom>
        </p:spPr>
      </p:pic>
      <p:sp>
        <p:nvSpPr>
          <p:cNvPr id="2" name="Google Shape;224;p30">
            <a:extLst>
              <a:ext uri="{FF2B5EF4-FFF2-40B4-BE49-F238E27FC236}">
                <a16:creationId xmlns:a16="http://schemas.microsoft.com/office/drawing/2014/main" id="{D1BD3205-8467-F596-8FC1-9A0F15EDA46C}"/>
              </a:ext>
            </a:extLst>
          </p:cNvPr>
          <p:cNvSpPr txBox="1">
            <a:spLocks/>
          </p:cNvSpPr>
          <p:nvPr/>
        </p:nvSpPr>
        <p:spPr>
          <a:xfrm>
            <a:off x="713225" y="1286107"/>
            <a:ext cx="2580102" cy="438615"/>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9pPr>
          </a:lstStyle>
          <a:p>
            <a:r>
              <a:rPr lang="en-US" sz="2000" dirty="0">
                <a:solidFill>
                  <a:srgbClr val="002060"/>
                </a:solidFill>
              </a:rPr>
              <a:t>FOR SIGN-IN</a:t>
            </a:r>
          </a:p>
        </p:txBody>
      </p:sp>
    </p:spTree>
    <p:extLst>
      <p:ext uri="{BB962C8B-B14F-4D97-AF65-F5344CB8AC3E}">
        <p14:creationId xmlns:p14="http://schemas.microsoft.com/office/powerpoint/2010/main" val="329296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857392"/>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4.3 </a:t>
            </a:r>
            <a:r>
              <a:rPr lang="en-IN" sz="2600" dirty="0">
                <a:solidFill>
                  <a:srgbClr val="002060"/>
                </a:solidFill>
              </a:rPr>
              <a:t>DATA FLOW DIAGRAM LEVEL 2</a:t>
            </a:r>
            <a:endParaRPr sz="2600" dirty="0">
              <a:solidFill>
                <a:srgbClr val="002060"/>
              </a:solidFill>
            </a:endParaRPr>
          </a:p>
        </p:txBody>
      </p:sp>
      <p:sp>
        <p:nvSpPr>
          <p:cNvPr id="2" name="Google Shape;224;p30">
            <a:extLst>
              <a:ext uri="{FF2B5EF4-FFF2-40B4-BE49-F238E27FC236}">
                <a16:creationId xmlns:a16="http://schemas.microsoft.com/office/drawing/2014/main" id="{D1BD3205-8467-F596-8FC1-9A0F15EDA46C}"/>
              </a:ext>
            </a:extLst>
          </p:cNvPr>
          <p:cNvSpPr txBox="1">
            <a:spLocks/>
          </p:cNvSpPr>
          <p:nvPr/>
        </p:nvSpPr>
        <p:spPr>
          <a:xfrm>
            <a:off x="713224" y="1286107"/>
            <a:ext cx="3137663" cy="438615"/>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9pPr>
          </a:lstStyle>
          <a:p>
            <a:r>
              <a:rPr lang="en-US" sz="2000" dirty="0">
                <a:solidFill>
                  <a:srgbClr val="002060"/>
                </a:solidFill>
              </a:rPr>
              <a:t>FOR JOB SEEKER</a:t>
            </a:r>
          </a:p>
        </p:txBody>
      </p:sp>
      <p:pic>
        <p:nvPicPr>
          <p:cNvPr id="5" name="Picture 4">
            <a:extLst>
              <a:ext uri="{FF2B5EF4-FFF2-40B4-BE49-F238E27FC236}">
                <a16:creationId xmlns:a16="http://schemas.microsoft.com/office/drawing/2014/main" id="{A6B9BBA5-1B66-C10F-34D3-2E29DA0C5F56}"/>
              </a:ext>
            </a:extLst>
          </p:cNvPr>
          <p:cNvPicPr>
            <a:picLocks noChangeAspect="1"/>
          </p:cNvPicPr>
          <p:nvPr/>
        </p:nvPicPr>
        <p:blipFill>
          <a:blip r:embed="rId3"/>
          <a:srcRect/>
          <a:stretch/>
        </p:blipFill>
        <p:spPr>
          <a:xfrm>
            <a:off x="2397600" y="1548000"/>
            <a:ext cx="4744799" cy="3595500"/>
          </a:xfrm>
          <a:prstGeom prst="rect">
            <a:avLst/>
          </a:prstGeom>
        </p:spPr>
      </p:pic>
    </p:spTree>
    <p:extLst>
      <p:ext uri="{BB962C8B-B14F-4D97-AF65-F5344CB8AC3E}">
        <p14:creationId xmlns:p14="http://schemas.microsoft.com/office/powerpoint/2010/main" val="46278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857392"/>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4.3 </a:t>
            </a:r>
            <a:r>
              <a:rPr lang="en-IN" sz="2600" dirty="0">
                <a:solidFill>
                  <a:srgbClr val="002060"/>
                </a:solidFill>
              </a:rPr>
              <a:t>DATA FLOW DIAGRAM LEVEL 2</a:t>
            </a:r>
            <a:endParaRPr sz="2600" dirty="0">
              <a:solidFill>
                <a:srgbClr val="002060"/>
              </a:solidFill>
            </a:endParaRPr>
          </a:p>
        </p:txBody>
      </p:sp>
      <p:sp>
        <p:nvSpPr>
          <p:cNvPr id="2" name="Google Shape;224;p30">
            <a:extLst>
              <a:ext uri="{FF2B5EF4-FFF2-40B4-BE49-F238E27FC236}">
                <a16:creationId xmlns:a16="http://schemas.microsoft.com/office/drawing/2014/main" id="{D1BD3205-8467-F596-8FC1-9A0F15EDA46C}"/>
              </a:ext>
            </a:extLst>
          </p:cNvPr>
          <p:cNvSpPr txBox="1">
            <a:spLocks/>
          </p:cNvSpPr>
          <p:nvPr/>
        </p:nvSpPr>
        <p:spPr>
          <a:xfrm>
            <a:off x="713224" y="1286107"/>
            <a:ext cx="3137663" cy="438615"/>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9pPr>
          </a:lstStyle>
          <a:p>
            <a:r>
              <a:rPr lang="en-US" sz="2000" dirty="0">
                <a:solidFill>
                  <a:srgbClr val="002060"/>
                </a:solidFill>
              </a:rPr>
              <a:t>FOR EMPLOYEER</a:t>
            </a:r>
          </a:p>
        </p:txBody>
      </p:sp>
      <p:pic>
        <p:nvPicPr>
          <p:cNvPr id="7" name="Picture 6">
            <a:extLst>
              <a:ext uri="{FF2B5EF4-FFF2-40B4-BE49-F238E27FC236}">
                <a16:creationId xmlns:a16="http://schemas.microsoft.com/office/drawing/2014/main" id="{48736167-A09B-F7F3-3D7E-26268695E48A}"/>
              </a:ext>
            </a:extLst>
          </p:cNvPr>
          <p:cNvPicPr>
            <a:picLocks noChangeAspect="1"/>
          </p:cNvPicPr>
          <p:nvPr/>
        </p:nvPicPr>
        <p:blipFill>
          <a:blip r:embed="rId3"/>
          <a:srcRect/>
          <a:stretch/>
        </p:blipFill>
        <p:spPr>
          <a:xfrm>
            <a:off x="2253600" y="1542288"/>
            <a:ext cx="5068800" cy="3601212"/>
          </a:xfrm>
          <a:prstGeom prst="rect">
            <a:avLst/>
          </a:prstGeom>
        </p:spPr>
      </p:pic>
    </p:spTree>
    <p:extLst>
      <p:ext uri="{BB962C8B-B14F-4D97-AF65-F5344CB8AC3E}">
        <p14:creationId xmlns:p14="http://schemas.microsoft.com/office/powerpoint/2010/main" val="4158776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SCREEN LAYOUTS</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78687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B486ADF0-B52C-7D16-2881-60C334D5FFCB}"/>
              </a:ext>
            </a:extLst>
          </p:cNvPr>
          <p:cNvPicPr>
            <a:picLocks noChangeAspect="1"/>
          </p:cNvPicPr>
          <p:nvPr/>
        </p:nvPicPr>
        <p:blipFill rotWithShape="1">
          <a:blip r:embed="rId3"/>
          <a:srcRect b="7766"/>
          <a:stretch/>
        </p:blipFill>
        <p:spPr bwMode="auto">
          <a:xfrm>
            <a:off x="1479550" y="707847"/>
            <a:ext cx="6184900" cy="356425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5614470-6651-6EC5-F4DA-3E34DA30A8A9}"/>
              </a:ext>
            </a:extLst>
          </p:cNvPr>
          <p:cNvSpPr txBox="1"/>
          <p:nvPr/>
        </p:nvSpPr>
        <p:spPr>
          <a:xfrm>
            <a:off x="2706029" y="4438185"/>
            <a:ext cx="4163122"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Main &amp; Search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367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2060"/>
                </a:solidFill>
              </a:rPr>
              <a:t>INDEX</a:t>
            </a:r>
            <a:endParaRPr dirty="0">
              <a:solidFill>
                <a:srgbClr val="002060"/>
              </a:solidFill>
            </a:endParaRPr>
          </a:p>
        </p:txBody>
      </p:sp>
      <p:sp>
        <p:nvSpPr>
          <p:cNvPr id="194" name="Google Shape;194;p27"/>
          <p:cNvSpPr txBox="1"/>
          <p:nvPr/>
        </p:nvSpPr>
        <p:spPr>
          <a:xfrm>
            <a:off x="710838" y="1229333"/>
            <a:ext cx="7704000" cy="3392941"/>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0" bIns="91425" anchor="t" anchorCtr="0">
            <a:noAutofit/>
          </a:bodyPr>
          <a:lstStyle/>
          <a:p>
            <a:pPr marL="0" lvl="0" indent="0" algn="ctr" rtl="0">
              <a:spcBef>
                <a:spcPts val="0"/>
              </a:spcBef>
              <a:spcAft>
                <a:spcPts val="0"/>
              </a:spcAft>
              <a:buNone/>
            </a:pPr>
            <a:endParaRPr sz="1100" dirty="0">
              <a:solidFill>
                <a:schemeClr val="dk2"/>
              </a:solidFill>
              <a:latin typeface="Poppins"/>
              <a:ea typeface="Poppins"/>
              <a:cs typeface="Poppins"/>
              <a:sym typeface="Poppins"/>
            </a:endParaRPr>
          </a:p>
        </p:txBody>
      </p:sp>
      <p:sp>
        <p:nvSpPr>
          <p:cNvPr id="3" name="TextBox 2">
            <a:extLst>
              <a:ext uri="{FF2B5EF4-FFF2-40B4-BE49-F238E27FC236}">
                <a16:creationId xmlns:a16="http://schemas.microsoft.com/office/drawing/2014/main" id="{1C222FF2-FFF8-B8C2-BB91-F70807F18F3F}"/>
              </a:ext>
            </a:extLst>
          </p:cNvPr>
          <p:cNvSpPr txBox="1"/>
          <p:nvPr/>
        </p:nvSpPr>
        <p:spPr>
          <a:xfrm>
            <a:off x="2676293" y="1802418"/>
            <a:ext cx="5597912" cy="2246769"/>
          </a:xfrm>
          <a:prstGeom prst="rect">
            <a:avLst/>
          </a:prstGeom>
          <a:noFill/>
        </p:spPr>
        <p:txBody>
          <a:bodyPr wrap="square" rtlCol="0">
            <a:spAutoFit/>
          </a:bodyPr>
          <a:lstStyle/>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1.  Company Profile</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2.  Introduction of Project</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3.  System Requirement</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4.  System Design</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5.  Screen Layouts</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6.  Conclusion</a:t>
            </a:r>
          </a:p>
          <a:p>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7.  Reference</a:t>
            </a:r>
            <a:r>
              <a:rPr lang="en-IN" dirty="0">
                <a:solidFill>
                  <a:srgbClr val="0070C0"/>
                </a:solidFill>
                <a:latin typeface="Lexend Exa" panose="020B0604020202020204"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3129775" y="4388840"/>
            <a:ext cx="4163122"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Header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1AFAB16-228F-3799-4C44-738C64C8CF7B}"/>
              </a:ext>
            </a:extLst>
          </p:cNvPr>
          <p:cNvPicPr>
            <a:picLocks noChangeAspect="1"/>
          </p:cNvPicPr>
          <p:nvPr/>
        </p:nvPicPr>
        <p:blipFill rotWithShape="1">
          <a:blip r:embed="rId3"/>
          <a:srcRect t="8325" r="1119" b="8829"/>
          <a:stretch/>
        </p:blipFill>
        <p:spPr bwMode="auto">
          <a:xfrm>
            <a:off x="1668369" y="882341"/>
            <a:ext cx="6119495" cy="3200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129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43199" y="4319710"/>
            <a:ext cx="4163122" cy="307777"/>
          </a:xfrm>
          <a:prstGeom prst="rect">
            <a:avLst/>
          </a:prstGeom>
          <a:noFill/>
        </p:spPr>
        <p:txBody>
          <a:bodyPr wrap="square" rtlCol="0">
            <a:spAutoFit/>
          </a:bodyPr>
          <a:lstStyle/>
          <a:p>
            <a:pPr marR="584200" algn="ctr">
              <a:spcAft>
                <a:spcPts val="0"/>
              </a:spcAft>
            </a:pPr>
            <a:r>
              <a:rPr lang="en-US" sz="1400">
                <a:effectLst/>
                <a:latin typeface="Calibri" panose="020F0502020204030204" pitchFamily="34" charset="0"/>
                <a:ea typeface="Calibri" panose="020F0502020204030204" pitchFamily="34" charset="0"/>
                <a:cs typeface="Calibri" panose="020F0502020204030204" pitchFamily="34" charset="0"/>
              </a:rPr>
              <a:t>Fig 1.1 Home Page ( Header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6F60752-9C49-F2C0-2148-C55B9EF7E743}"/>
              </a:ext>
            </a:extLst>
          </p:cNvPr>
          <p:cNvPicPr>
            <a:picLocks noChangeAspect="1"/>
          </p:cNvPicPr>
          <p:nvPr/>
        </p:nvPicPr>
        <p:blipFill rotWithShape="1">
          <a:blip r:embed="rId3"/>
          <a:srcRect l="1" t="8544" r="1171" b="8847"/>
          <a:stretch/>
        </p:blipFill>
        <p:spPr bwMode="auto">
          <a:xfrm>
            <a:off x="1528445" y="752971"/>
            <a:ext cx="6087110" cy="3191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6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06029" y="4438185"/>
            <a:ext cx="4163122"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Header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19A9CCE-A935-0D02-6F91-66667FFF1447}"/>
              </a:ext>
            </a:extLst>
          </p:cNvPr>
          <p:cNvPicPr>
            <a:picLocks noChangeAspect="1"/>
          </p:cNvPicPr>
          <p:nvPr/>
        </p:nvPicPr>
        <p:blipFill rotWithShape="1">
          <a:blip r:embed="rId3"/>
          <a:srcRect t="8325" r="1288" b="8418"/>
          <a:stretch/>
        </p:blipFill>
        <p:spPr bwMode="auto">
          <a:xfrm>
            <a:off x="1529080" y="752431"/>
            <a:ext cx="6085840" cy="342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764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661424" y="4272210"/>
            <a:ext cx="4163122"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About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8D6AC60-92D2-3B1B-81D4-14B28380F296}"/>
              </a:ext>
            </a:extLst>
          </p:cNvPr>
          <p:cNvPicPr>
            <a:picLocks noChangeAspect="1"/>
          </p:cNvPicPr>
          <p:nvPr/>
        </p:nvPicPr>
        <p:blipFill rotWithShape="1">
          <a:blip r:embed="rId3">
            <a:extLst>
              <a:ext uri="{28A0092B-C50C-407E-A947-70E740481C1C}">
                <a14:useLocalDpi xmlns:a14="http://schemas.microsoft.com/office/drawing/2010/main" val="0"/>
              </a:ext>
            </a:extLst>
          </a:blip>
          <a:srcRect l="4912" t="6978" r="15105" b="4051"/>
          <a:stretch/>
        </p:blipFill>
        <p:spPr bwMode="auto">
          <a:xfrm>
            <a:off x="854926" y="994579"/>
            <a:ext cx="7567961" cy="28549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8531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13462" y="4310084"/>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Easiest Way TO Use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4E9007C-7ED1-8364-94BF-31D9AE05C3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9795" y="927960"/>
            <a:ext cx="7396976" cy="2997269"/>
          </a:xfrm>
          <a:prstGeom prst="rect">
            <a:avLst/>
          </a:prstGeom>
          <a:noFill/>
          <a:ln>
            <a:noFill/>
          </a:ln>
        </p:spPr>
      </p:pic>
    </p:spTree>
    <p:extLst>
      <p:ext uri="{BB962C8B-B14F-4D97-AF65-F5344CB8AC3E}">
        <p14:creationId xmlns:p14="http://schemas.microsoft.com/office/powerpoint/2010/main" val="3714852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5612780" y="2357550"/>
            <a:ext cx="3531220"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Services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0B0433A-864E-17D6-89F7-A3ABECBF3D0C}"/>
              </a:ext>
            </a:extLst>
          </p:cNvPr>
          <p:cNvPicPr>
            <a:picLocks noChangeAspect="1"/>
          </p:cNvPicPr>
          <p:nvPr/>
        </p:nvPicPr>
        <p:blipFill rotWithShape="1">
          <a:blip r:embed="rId3">
            <a:extLst>
              <a:ext uri="{28A0092B-C50C-407E-A947-70E740481C1C}">
                <a14:useLocalDpi xmlns:a14="http://schemas.microsoft.com/office/drawing/2010/main" val="0"/>
              </a:ext>
            </a:extLst>
          </a:blip>
          <a:srcRect l="11734" t="1716" r="10869" b="2154"/>
          <a:stretch/>
        </p:blipFill>
        <p:spPr bwMode="auto">
          <a:xfrm>
            <a:off x="924345" y="282033"/>
            <a:ext cx="3982191" cy="45794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212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13462" y="4473635"/>
            <a:ext cx="4809894"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Why You Choose Siamaq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62A584C-E0DA-59D1-B5BE-1362D484F888}"/>
              </a:ext>
            </a:extLst>
          </p:cNvPr>
          <p:cNvPicPr>
            <a:picLocks noChangeAspect="1"/>
          </p:cNvPicPr>
          <p:nvPr/>
        </p:nvPicPr>
        <p:blipFill>
          <a:blip r:embed="rId3"/>
          <a:stretch>
            <a:fillRect/>
          </a:stretch>
        </p:blipFill>
        <p:spPr>
          <a:xfrm>
            <a:off x="1003610" y="431180"/>
            <a:ext cx="7255727" cy="3821151"/>
          </a:xfrm>
          <a:prstGeom prst="rect">
            <a:avLst/>
          </a:prstGeom>
        </p:spPr>
      </p:pic>
    </p:spTree>
    <p:extLst>
      <p:ext uri="{BB962C8B-B14F-4D97-AF65-F5344CB8AC3E}">
        <p14:creationId xmlns:p14="http://schemas.microsoft.com/office/powerpoint/2010/main" val="4170052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383241" y="3239567"/>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Jobs in Siamaq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CCAED3B1-3407-CC9C-9956-95935044FB9B}"/>
              </a:ext>
            </a:extLst>
          </p:cNvPr>
          <p:cNvPicPr>
            <a:picLocks noChangeAspect="1"/>
          </p:cNvPicPr>
          <p:nvPr/>
        </p:nvPicPr>
        <p:blipFill rotWithShape="1">
          <a:blip r:embed="rId3">
            <a:extLst>
              <a:ext uri="{28A0092B-C50C-407E-A947-70E740481C1C}">
                <a14:useLocalDpi xmlns:a14="http://schemas.microsoft.com/office/drawing/2010/main" val="0"/>
              </a:ext>
            </a:extLst>
          </a:blip>
          <a:srcRect l="4446" t="1347" r="4568" b="2809"/>
          <a:stretch/>
        </p:blipFill>
        <p:spPr bwMode="auto">
          <a:xfrm>
            <a:off x="144154" y="208156"/>
            <a:ext cx="3739802" cy="479456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5568991-48CF-4C58-3A55-46727F542DE7}"/>
              </a:ext>
            </a:extLst>
          </p:cNvPr>
          <p:cNvPicPr>
            <a:picLocks noChangeAspect="1"/>
          </p:cNvPicPr>
          <p:nvPr/>
        </p:nvPicPr>
        <p:blipFill rotWithShape="1">
          <a:blip r:embed="rId3">
            <a:extLst>
              <a:ext uri="{28A0092B-C50C-407E-A947-70E740481C1C}">
                <a14:useLocalDpi xmlns:a14="http://schemas.microsoft.com/office/drawing/2010/main" val="0"/>
              </a:ext>
            </a:extLst>
          </a:blip>
          <a:srcRect l="6998" t="16133" r="49956" b="72127"/>
          <a:stretch/>
        </p:blipFill>
        <p:spPr bwMode="auto">
          <a:xfrm>
            <a:off x="4132188" y="1428148"/>
            <a:ext cx="4624464" cy="15350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233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676291" y="4478883"/>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Our Team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5E0C6D4-8364-92AA-E1C0-4A9096A7DF7D}"/>
              </a:ext>
            </a:extLst>
          </p:cNvPr>
          <p:cNvPicPr>
            <a:picLocks noChangeAspect="1"/>
          </p:cNvPicPr>
          <p:nvPr/>
        </p:nvPicPr>
        <p:blipFill rotWithShape="1">
          <a:blip r:embed="rId3"/>
          <a:srcRect l="15001" t="16645" r="15936" b="6452"/>
          <a:stretch/>
        </p:blipFill>
        <p:spPr bwMode="auto">
          <a:xfrm>
            <a:off x="1189463" y="438614"/>
            <a:ext cx="6881420" cy="3910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2338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13462" y="4310084"/>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Our Team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E71FEE3-FB6C-1714-1F39-0E53D9EFC1A6}"/>
              </a:ext>
            </a:extLst>
          </p:cNvPr>
          <p:cNvPicPr>
            <a:picLocks noChangeAspect="1"/>
          </p:cNvPicPr>
          <p:nvPr/>
        </p:nvPicPr>
        <p:blipFill rotWithShape="1">
          <a:blip r:embed="rId3"/>
          <a:srcRect l="11338" t="19284" r="12995" b="16311"/>
          <a:stretch/>
        </p:blipFill>
        <p:spPr bwMode="auto">
          <a:xfrm>
            <a:off x="925551" y="525639"/>
            <a:ext cx="7292898" cy="37184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26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COMPANY PROFILE</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720896" y="4502511"/>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Easiest Way TO Use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7CFFA7C-1047-2C37-A528-EF8C6E9009F4}"/>
              </a:ext>
            </a:extLst>
          </p:cNvPr>
          <p:cNvPicPr>
            <a:picLocks noChangeAspect="1"/>
          </p:cNvPicPr>
          <p:nvPr/>
        </p:nvPicPr>
        <p:blipFill rotWithShape="1">
          <a:blip r:embed="rId3"/>
          <a:srcRect t="1" b="62132"/>
          <a:stretch/>
        </p:blipFill>
        <p:spPr bwMode="auto">
          <a:xfrm>
            <a:off x="654205" y="386576"/>
            <a:ext cx="7828156" cy="39235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445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485F061-8E8C-F2A4-2802-88676C173360}"/>
              </a:ext>
            </a:extLst>
          </p:cNvPr>
          <p:cNvPicPr>
            <a:picLocks noChangeAspect="1"/>
          </p:cNvPicPr>
          <p:nvPr/>
        </p:nvPicPr>
        <p:blipFill rotWithShape="1">
          <a:blip r:embed="rId3"/>
          <a:srcRect t="40609" b="1081"/>
          <a:stretch/>
        </p:blipFill>
        <p:spPr bwMode="auto">
          <a:xfrm>
            <a:off x="104078" y="379142"/>
            <a:ext cx="6105525" cy="4532134"/>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5614470-6651-6EC5-F4DA-3E34DA30A8A9}"/>
              </a:ext>
            </a:extLst>
          </p:cNvPr>
          <p:cNvSpPr txBox="1"/>
          <p:nvPr/>
        </p:nvSpPr>
        <p:spPr>
          <a:xfrm>
            <a:off x="5129560" y="2337432"/>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1.1 Home Page ( Blogs &amp; Footer Section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7036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572000" y="4287781"/>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2. Sign Up Page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3E76956-C3F5-888C-34DE-4CF26DF469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66" y="260194"/>
            <a:ext cx="3345366" cy="4624039"/>
          </a:xfrm>
          <a:prstGeom prst="rect">
            <a:avLst/>
          </a:prstGeom>
          <a:noFill/>
          <a:ln>
            <a:noFill/>
          </a:ln>
        </p:spPr>
      </p:pic>
      <p:pic>
        <p:nvPicPr>
          <p:cNvPr id="5" name="Picture 4">
            <a:extLst>
              <a:ext uri="{FF2B5EF4-FFF2-40B4-BE49-F238E27FC236}">
                <a16:creationId xmlns:a16="http://schemas.microsoft.com/office/drawing/2014/main" id="{718BF1B1-603C-F5FE-8489-7FE6635E48FF}"/>
              </a:ext>
            </a:extLst>
          </p:cNvPr>
          <p:cNvPicPr>
            <a:picLocks noChangeAspect="1"/>
          </p:cNvPicPr>
          <p:nvPr/>
        </p:nvPicPr>
        <p:blipFill rotWithShape="1">
          <a:blip r:embed="rId3">
            <a:extLst>
              <a:ext uri="{28A0092B-C50C-407E-A947-70E740481C1C}">
                <a14:useLocalDpi xmlns:a14="http://schemas.microsoft.com/office/drawing/2010/main" val="0"/>
              </a:ext>
            </a:extLst>
          </a:blip>
          <a:srcRect l="22325" t="32720" r="21861" b="33819"/>
          <a:stretch/>
        </p:blipFill>
        <p:spPr bwMode="auto">
          <a:xfrm>
            <a:off x="4155686" y="352213"/>
            <a:ext cx="4690948" cy="3935568"/>
          </a:xfrm>
          <a:prstGeom prst="rect">
            <a:avLst/>
          </a:prstGeom>
          <a:noFill/>
          <a:ln>
            <a:noFill/>
          </a:ln>
        </p:spPr>
      </p:pic>
    </p:spTree>
    <p:extLst>
      <p:ext uri="{BB962C8B-B14F-4D97-AF65-F5344CB8AC3E}">
        <p14:creationId xmlns:p14="http://schemas.microsoft.com/office/powerpoint/2010/main" val="1975409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572000" y="4287781"/>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2. Sign In Page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99076C-83BF-D461-97EA-66C1A243FA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778" y="240029"/>
            <a:ext cx="3600542" cy="4663441"/>
          </a:xfrm>
          <a:prstGeom prst="rect">
            <a:avLst/>
          </a:prstGeom>
          <a:noFill/>
          <a:ln>
            <a:noFill/>
          </a:ln>
        </p:spPr>
      </p:pic>
      <p:pic>
        <p:nvPicPr>
          <p:cNvPr id="6" name="Picture 5">
            <a:extLst>
              <a:ext uri="{FF2B5EF4-FFF2-40B4-BE49-F238E27FC236}">
                <a16:creationId xmlns:a16="http://schemas.microsoft.com/office/drawing/2014/main" id="{D8720E84-089E-FE79-8BEB-CC6A74B6E1DD}"/>
              </a:ext>
            </a:extLst>
          </p:cNvPr>
          <p:cNvPicPr>
            <a:picLocks noChangeAspect="1"/>
          </p:cNvPicPr>
          <p:nvPr/>
        </p:nvPicPr>
        <p:blipFill rotWithShape="1">
          <a:blip r:embed="rId3">
            <a:extLst>
              <a:ext uri="{28A0092B-C50C-407E-A947-70E740481C1C}">
                <a14:useLocalDpi xmlns:a14="http://schemas.microsoft.com/office/drawing/2010/main" val="0"/>
              </a:ext>
            </a:extLst>
          </a:blip>
          <a:srcRect l="24749" t="33214" r="23481" b="35564"/>
          <a:stretch/>
        </p:blipFill>
        <p:spPr bwMode="auto">
          <a:xfrm>
            <a:off x="4192173" y="240029"/>
            <a:ext cx="4811150" cy="3758144"/>
          </a:xfrm>
          <a:prstGeom prst="rect">
            <a:avLst/>
          </a:prstGeom>
          <a:noFill/>
          <a:ln>
            <a:noFill/>
          </a:ln>
        </p:spPr>
      </p:pic>
    </p:spTree>
    <p:extLst>
      <p:ext uri="{BB962C8B-B14F-4D97-AF65-F5344CB8AC3E}">
        <p14:creationId xmlns:p14="http://schemas.microsoft.com/office/powerpoint/2010/main" val="2107068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3"/>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572000" y="4287781"/>
            <a:ext cx="4616605" cy="307777"/>
          </a:xfrm>
          <a:prstGeom prst="rect">
            <a:avLst/>
          </a:prstGeom>
          <a:noFill/>
        </p:spPr>
        <p:txBody>
          <a:bodyPr wrap="square" rtlCol="0">
            <a:spAutoFit/>
          </a:bodyPr>
          <a:lstStyle/>
          <a:p>
            <a:pPr marR="584200" algn="ctr">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Fig 2. Reset Password Page</a:t>
            </a:r>
          </a:p>
        </p:txBody>
      </p:sp>
      <p:pic>
        <p:nvPicPr>
          <p:cNvPr id="2" name="Picture 1">
            <a:extLst>
              <a:ext uri="{FF2B5EF4-FFF2-40B4-BE49-F238E27FC236}">
                <a16:creationId xmlns:a16="http://schemas.microsoft.com/office/drawing/2014/main" id="{31ABBD4E-3B7B-C409-8168-3583180F2A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692" y="269923"/>
            <a:ext cx="3749040" cy="4603651"/>
          </a:xfrm>
          <a:prstGeom prst="rect">
            <a:avLst/>
          </a:prstGeom>
          <a:noFill/>
          <a:ln>
            <a:noFill/>
          </a:ln>
        </p:spPr>
      </p:pic>
      <p:pic>
        <p:nvPicPr>
          <p:cNvPr id="5" name="Picture 4">
            <a:extLst>
              <a:ext uri="{FF2B5EF4-FFF2-40B4-BE49-F238E27FC236}">
                <a16:creationId xmlns:a16="http://schemas.microsoft.com/office/drawing/2014/main" id="{DC4D99F6-BA94-F805-7149-1CE05E0A95C5}"/>
              </a:ext>
            </a:extLst>
          </p:cNvPr>
          <p:cNvPicPr>
            <a:picLocks noChangeAspect="1"/>
          </p:cNvPicPr>
          <p:nvPr/>
        </p:nvPicPr>
        <p:blipFill rotWithShape="1">
          <a:blip r:embed="rId3">
            <a:extLst>
              <a:ext uri="{28A0092B-C50C-407E-A947-70E740481C1C}">
                <a14:useLocalDpi xmlns:a14="http://schemas.microsoft.com/office/drawing/2010/main" val="0"/>
              </a:ext>
            </a:extLst>
          </a:blip>
          <a:srcRect l="28146" t="35947" r="28190" b="37619"/>
          <a:stretch/>
        </p:blipFill>
        <p:spPr bwMode="auto">
          <a:xfrm>
            <a:off x="4452424" y="547942"/>
            <a:ext cx="4330837" cy="3392373"/>
          </a:xfrm>
          <a:prstGeom prst="rect">
            <a:avLst/>
          </a:prstGeom>
          <a:noFill/>
          <a:ln>
            <a:noFill/>
          </a:ln>
        </p:spPr>
      </p:pic>
    </p:spTree>
    <p:extLst>
      <p:ext uri="{BB962C8B-B14F-4D97-AF65-F5344CB8AC3E}">
        <p14:creationId xmlns:p14="http://schemas.microsoft.com/office/powerpoint/2010/main" val="233103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3"/>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201271" y="4630422"/>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5.2 About Page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A57835D-DA23-4074-97B9-049B48EE3397}"/>
              </a:ext>
            </a:extLst>
          </p:cNvPr>
          <p:cNvPicPr>
            <a:picLocks noChangeAspect="1"/>
          </p:cNvPicPr>
          <p:nvPr/>
        </p:nvPicPr>
        <p:blipFill rotWithShape="1">
          <a:blip r:embed="rId3">
            <a:extLst>
              <a:ext uri="{28A0092B-C50C-407E-A947-70E740481C1C}">
                <a14:useLocalDpi xmlns:a14="http://schemas.microsoft.com/office/drawing/2010/main" val="0"/>
              </a:ext>
            </a:extLst>
          </a:blip>
          <a:srcRect t="2142" b="48849"/>
          <a:stretch/>
        </p:blipFill>
        <p:spPr bwMode="auto">
          <a:xfrm>
            <a:off x="370730" y="205300"/>
            <a:ext cx="3830541" cy="4732899"/>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4D51793-F286-717A-8C53-B90822A3FC4D}"/>
              </a:ext>
            </a:extLst>
          </p:cNvPr>
          <p:cNvPicPr>
            <a:picLocks noChangeAspect="1"/>
          </p:cNvPicPr>
          <p:nvPr/>
        </p:nvPicPr>
        <p:blipFill rotWithShape="1">
          <a:blip r:embed="rId3">
            <a:extLst>
              <a:ext uri="{28A0092B-C50C-407E-A947-70E740481C1C}">
                <a14:useLocalDpi xmlns:a14="http://schemas.microsoft.com/office/drawing/2010/main" val="0"/>
              </a:ext>
            </a:extLst>
          </a:blip>
          <a:srcRect t="51740"/>
          <a:stretch/>
        </p:blipFill>
        <p:spPr bwMode="auto">
          <a:xfrm>
            <a:off x="4572000" y="276155"/>
            <a:ext cx="3628776" cy="43542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9824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352400" y="3851335"/>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6.1 Find A Job Page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80A24DB-6AC2-14B9-1B89-A66CDB592AEF}"/>
              </a:ext>
            </a:extLst>
          </p:cNvPr>
          <p:cNvPicPr>
            <a:picLocks noChangeAspect="1"/>
          </p:cNvPicPr>
          <p:nvPr/>
        </p:nvPicPr>
        <p:blipFill rotWithShape="1">
          <a:blip r:embed="rId3">
            <a:extLst>
              <a:ext uri="{28A0092B-C50C-407E-A947-70E740481C1C}">
                <a14:useLocalDpi xmlns:a14="http://schemas.microsoft.com/office/drawing/2010/main" val="0"/>
              </a:ext>
            </a:extLst>
          </a:blip>
          <a:srcRect b="34134"/>
          <a:stretch/>
        </p:blipFill>
        <p:spPr bwMode="auto">
          <a:xfrm>
            <a:off x="266488" y="203982"/>
            <a:ext cx="3552890" cy="4775981"/>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B90FFA4-BC11-1BEF-D9DD-C5EA4D00FB99}"/>
              </a:ext>
            </a:extLst>
          </p:cNvPr>
          <p:cNvPicPr>
            <a:picLocks noChangeAspect="1"/>
          </p:cNvPicPr>
          <p:nvPr/>
        </p:nvPicPr>
        <p:blipFill rotWithShape="1">
          <a:blip r:embed="rId3">
            <a:extLst>
              <a:ext uri="{28A0092B-C50C-407E-A947-70E740481C1C}">
                <a14:useLocalDpi xmlns:a14="http://schemas.microsoft.com/office/drawing/2010/main" val="0"/>
              </a:ext>
            </a:extLst>
          </a:blip>
          <a:srcRect t="66242" b="116"/>
          <a:stretch/>
        </p:blipFill>
        <p:spPr bwMode="auto">
          <a:xfrm>
            <a:off x="4352400" y="625694"/>
            <a:ext cx="4426594" cy="28150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2484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4119766" y="3714116"/>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7.2 Job Apply Page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1F5980E-0B7A-887B-69EF-DF81AC41A7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478" y="228600"/>
            <a:ext cx="3150521" cy="4681261"/>
          </a:xfrm>
          <a:prstGeom prst="rect">
            <a:avLst/>
          </a:prstGeom>
          <a:noFill/>
          <a:ln>
            <a:noFill/>
          </a:ln>
        </p:spPr>
      </p:pic>
      <p:pic>
        <p:nvPicPr>
          <p:cNvPr id="7" name="Picture 6">
            <a:extLst>
              <a:ext uri="{FF2B5EF4-FFF2-40B4-BE49-F238E27FC236}">
                <a16:creationId xmlns:a16="http://schemas.microsoft.com/office/drawing/2014/main" id="{5BCEBB26-0D42-067F-E3B6-CBB0559C99F6}"/>
              </a:ext>
            </a:extLst>
          </p:cNvPr>
          <p:cNvPicPr>
            <a:picLocks noChangeAspect="1"/>
          </p:cNvPicPr>
          <p:nvPr/>
        </p:nvPicPr>
        <p:blipFill rotWithShape="1">
          <a:blip r:embed="rId3">
            <a:extLst>
              <a:ext uri="{28A0092B-C50C-407E-A947-70E740481C1C}">
                <a14:useLocalDpi xmlns:a14="http://schemas.microsoft.com/office/drawing/2010/main" val="0"/>
              </a:ext>
            </a:extLst>
          </a:blip>
          <a:srcRect l="35356" t="18495" r="6419" b="62244"/>
          <a:stretch/>
        </p:blipFill>
        <p:spPr bwMode="auto">
          <a:xfrm>
            <a:off x="3564900" y="228599"/>
            <a:ext cx="5443198" cy="3131128"/>
          </a:xfrm>
          <a:prstGeom prst="rect">
            <a:avLst/>
          </a:prstGeom>
          <a:noFill/>
          <a:ln>
            <a:noFill/>
          </a:ln>
        </p:spPr>
      </p:pic>
    </p:spTree>
    <p:extLst>
      <p:ext uri="{BB962C8B-B14F-4D97-AF65-F5344CB8AC3E}">
        <p14:creationId xmlns:p14="http://schemas.microsoft.com/office/powerpoint/2010/main" val="79639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82057" y="3920251"/>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9. Job Apply Page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9AEED43-7FF3-071D-291D-0DE8A37575FE}"/>
              </a:ext>
            </a:extLst>
          </p:cNvPr>
          <p:cNvPicPr>
            <a:picLocks noChangeAspect="1"/>
          </p:cNvPicPr>
          <p:nvPr/>
        </p:nvPicPr>
        <p:blipFill rotWithShape="1">
          <a:blip r:embed="rId3">
            <a:extLst>
              <a:ext uri="{28A0092B-C50C-407E-A947-70E740481C1C}">
                <a14:useLocalDpi xmlns:a14="http://schemas.microsoft.com/office/drawing/2010/main" val="0"/>
              </a:ext>
            </a:extLst>
          </a:blip>
          <a:srcRect l="35356" t="38377" r="6551" b="40293"/>
          <a:stretch/>
        </p:blipFill>
        <p:spPr bwMode="auto">
          <a:xfrm>
            <a:off x="105834" y="355101"/>
            <a:ext cx="4616605" cy="2931675"/>
          </a:xfrm>
          <a:prstGeom prst="rect">
            <a:avLst/>
          </a:prstGeom>
          <a:noFill/>
          <a:ln>
            <a:noFill/>
          </a:ln>
        </p:spPr>
      </p:pic>
      <p:pic>
        <p:nvPicPr>
          <p:cNvPr id="6" name="Picture 5">
            <a:extLst>
              <a:ext uri="{FF2B5EF4-FFF2-40B4-BE49-F238E27FC236}">
                <a16:creationId xmlns:a16="http://schemas.microsoft.com/office/drawing/2014/main" id="{DD203A48-CAE2-188B-F89F-4EE8A081305E}"/>
              </a:ext>
            </a:extLst>
          </p:cNvPr>
          <p:cNvPicPr>
            <a:picLocks noChangeAspect="1"/>
          </p:cNvPicPr>
          <p:nvPr/>
        </p:nvPicPr>
        <p:blipFill rotWithShape="1">
          <a:blip r:embed="rId3">
            <a:extLst>
              <a:ext uri="{28A0092B-C50C-407E-A947-70E740481C1C}">
                <a14:useLocalDpi xmlns:a14="http://schemas.microsoft.com/office/drawing/2010/main" val="0"/>
              </a:ext>
            </a:extLst>
          </a:blip>
          <a:srcRect l="35356" t="59247" r="6551" b="22756"/>
          <a:stretch/>
        </p:blipFill>
        <p:spPr bwMode="auto">
          <a:xfrm>
            <a:off x="4655346" y="2035255"/>
            <a:ext cx="4408203" cy="2931675"/>
          </a:xfrm>
          <a:prstGeom prst="rect">
            <a:avLst/>
          </a:prstGeom>
          <a:noFill/>
          <a:ln>
            <a:noFill/>
          </a:ln>
        </p:spPr>
      </p:pic>
    </p:spTree>
    <p:extLst>
      <p:ext uri="{BB962C8B-B14F-4D97-AF65-F5344CB8AC3E}">
        <p14:creationId xmlns:p14="http://schemas.microsoft.com/office/powerpoint/2010/main" val="2035741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0646162-2867-1FEE-DFB3-927881A03A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699" y="225417"/>
            <a:ext cx="2911213" cy="4692665"/>
          </a:xfrm>
          <a:prstGeom prst="rect">
            <a:avLst/>
          </a:prstGeom>
          <a:noFill/>
          <a:ln>
            <a:noFill/>
          </a:ln>
        </p:spPr>
      </p:pic>
      <p:pic>
        <p:nvPicPr>
          <p:cNvPr id="6" name="Picture 5">
            <a:extLst>
              <a:ext uri="{FF2B5EF4-FFF2-40B4-BE49-F238E27FC236}">
                <a16:creationId xmlns:a16="http://schemas.microsoft.com/office/drawing/2014/main" id="{1C826420-2A0F-DF1F-FC0B-D3A46C848B00}"/>
              </a:ext>
            </a:extLst>
          </p:cNvPr>
          <p:cNvPicPr>
            <a:picLocks noChangeAspect="1"/>
          </p:cNvPicPr>
          <p:nvPr/>
        </p:nvPicPr>
        <p:blipFill rotWithShape="1">
          <a:blip r:embed="rId3">
            <a:extLst>
              <a:ext uri="{28A0092B-C50C-407E-A947-70E740481C1C}">
                <a14:useLocalDpi xmlns:a14="http://schemas.microsoft.com/office/drawing/2010/main" val="0"/>
              </a:ext>
            </a:extLst>
          </a:blip>
          <a:srcRect l="4777" t="24921" r="3374" b="26408"/>
          <a:stretch/>
        </p:blipFill>
        <p:spPr bwMode="auto">
          <a:xfrm>
            <a:off x="4032415" y="162694"/>
            <a:ext cx="5078770" cy="4596342"/>
          </a:xfrm>
          <a:prstGeom prst="rect">
            <a:avLst/>
          </a:prstGeom>
          <a:noFill/>
          <a:ln>
            <a:noFill/>
          </a:ln>
        </p:spPr>
      </p:pic>
      <p:sp>
        <p:nvSpPr>
          <p:cNvPr id="3" name="TextBox 2">
            <a:extLst>
              <a:ext uri="{FF2B5EF4-FFF2-40B4-BE49-F238E27FC236}">
                <a16:creationId xmlns:a16="http://schemas.microsoft.com/office/drawing/2014/main" id="{C5614470-6651-6EC5-F4DA-3E34DA30A8A9}"/>
              </a:ext>
            </a:extLst>
          </p:cNvPr>
          <p:cNvSpPr txBox="1"/>
          <p:nvPr/>
        </p:nvSpPr>
        <p:spPr>
          <a:xfrm>
            <a:off x="4494580" y="4673029"/>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7.2 Job Details Page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411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28"/>
          <p:cNvSpPr txBox="1">
            <a:spLocks noGrp="1"/>
          </p:cNvSpPr>
          <p:nvPr>
            <p:ph type="subTitle" idx="4"/>
          </p:nvPr>
        </p:nvSpPr>
        <p:spPr>
          <a:xfrm>
            <a:off x="713224" y="1323189"/>
            <a:ext cx="7717499" cy="3299085"/>
          </a:xfrm>
          <a:prstGeom prst="rect">
            <a:avLst/>
          </a:prstGeom>
        </p:spPr>
        <p:txBody>
          <a:bodyPr spcFirstLastPara="1" wrap="square" lIns="91425" tIns="91425" rIns="91425" bIns="91425" anchor="t" anchorCtr="0">
            <a:noAutofit/>
          </a:bodyPr>
          <a:lstStyle/>
          <a:p>
            <a:pPr marL="0" indent="0" algn="just">
              <a:buClr>
                <a:srgbClr val="180161"/>
              </a:buClr>
            </a:pPr>
            <a:r>
              <a:rPr lang="en-US" sz="1200" dirty="0">
                <a:effectLst/>
                <a:latin typeface="Calibri" panose="020F0502020204030204" pitchFamily="34" charset="0"/>
                <a:ea typeface="Calibri" panose="020F0502020204030204" pitchFamily="34" charset="0"/>
                <a:cs typeface="Calibri" panose="020F0502020204030204" pitchFamily="34" charset="0"/>
              </a:rPr>
              <a:t>Siamaq Consultancy, a small IT company that provides business solutions around the world. Siamaq started its brand building journey in the year 2019. Our journey has been full of ups &amp; downs, but we’ve overcome every huddle in our way with our sheer determination to deliver on our promises.</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endParaRPr lang="en-IN" sz="1200" dirty="0">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r>
              <a:rPr lang="en-US" sz="1200" dirty="0">
                <a:effectLst/>
                <a:latin typeface="Calibri" panose="020F0502020204030204" pitchFamily="34" charset="0"/>
                <a:ea typeface="Calibri" panose="020F0502020204030204" pitchFamily="34" charset="0"/>
                <a:cs typeface="Calibri" panose="020F0502020204030204" pitchFamily="34" charset="0"/>
              </a:rPr>
              <a:t>Siamaq Consultancy was started with small determined team of 03 and over the years we’ve grown from a team to a family of 50. We have mastered our skill set in all the domains and pioneer in delivering measurable results to our clientele.</a:t>
            </a:r>
            <a:endParaRPr lang="en-IN" sz="1200" dirty="0">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r>
              <a:rPr lang="en-US" sz="1200" dirty="0">
                <a:effectLst/>
                <a:latin typeface="Calibri" panose="020F0502020204030204" pitchFamily="34" charset="0"/>
                <a:ea typeface="Calibri" panose="020F0502020204030204" pitchFamily="34" charset="0"/>
                <a:cs typeface="Calibri" panose="020F0502020204030204" pitchFamily="34" charset="0"/>
              </a:rPr>
              <a:t>Siamaq Consultancy Pvt. Ltd. is a fastest creating web progression association arranged in pune, India. Siamaq System Creates Bright and Functional Website Design for Businesses and Siamaq Consultancy Pvt. Ltd. is a fastest creating web progression association arranged in pune, India. Siamaq System Creates Bright and Functional Website Design for Businesses and Individuals.</a:t>
            </a:r>
          </a:p>
          <a:p>
            <a:pPr marL="0" indent="0" algn="just">
              <a:buClr>
                <a:srgbClr val="180161"/>
              </a:buClr>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r>
              <a:rPr lang="en-US" sz="1200" dirty="0">
                <a:effectLst/>
                <a:latin typeface="Calibri" panose="020F0502020204030204" pitchFamily="34" charset="0"/>
                <a:ea typeface="Calibri" panose="020F0502020204030204" pitchFamily="34" charset="0"/>
                <a:cs typeface="Calibri" panose="020F0502020204030204" pitchFamily="34" charset="0"/>
              </a:rPr>
              <a:t>Create world class digital presence with Siamaq consultancy. We are integrated marketing communication agency with capabilities and experience to grow and enhance your business both locally and globally. We are leading creative marketing agency specializing in branding, design and digital.</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Clr>
                <a:srgbClr val="180161"/>
              </a:buClr>
            </a:pPr>
            <a:endParaRPr lang="en-IN" sz="1200" dirty="0">
              <a:effectLst/>
              <a:latin typeface="Times New Roman" panose="02020603050405020304" pitchFamily="18" charset="0"/>
              <a:ea typeface="Times New Roman" panose="02020603050405020304" pitchFamily="18" charset="0"/>
            </a:endParaRPr>
          </a:p>
        </p:txBody>
      </p:sp>
      <p:sp>
        <p:nvSpPr>
          <p:cNvPr id="210" name="Google Shape;210;p28"/>
          <p:cNvSpPr txBox="1">
            <a:spLocks noGrp="1"/>
          </p:cNvSpPr>
          <p:nvPr>
            <p:ph type="title" idx="9"/>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COMPANY</a:t>
            </a:r>
            <a:r>
              <a:rPr lang="en-IN" dirty="0"/>
              <a:t> </a:t>
            </a:r>
            <a:r>
              <a:rPr lang="en-IN" dirty="0">
                <a:solidFill>
                  <a:srgbClr val="002060"/>
                </a:solidFill>
              </a:rPr>
              <a:t>PROFILE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3877311" y="4589705"/>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10.1 Account Page (Save Option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62A9CAC-DAA1-4B51-6D2C-0B0081C4485B}"/>
              </a:ext>
            </a:extLst>
          </p:cNvPr>
          <p:cNvPicPr>
            <a:picLocks noChangeAspect="1"/>
          </p:cNvPicPr>
          <p:nvPr/>
        </p:nvPicPr>
        <p:blipFill rotWithShape="1">
          <a:blip r:embed="rId3">
            <a:extLst>
              <a:ext uri="{28A0092B-C50C-407E-A947-70E740481C1C}">
                <a14:useLocalDpi xmlns:a14="http://schemas.microsoft.com/office/drawing/2010/main" val="0"/>
              </a:ext>
            </a:extLst>
          </a:blip>
          <a:srcRect b="7215"/>
          <a:stretch/>
        </p:blipFill>
        <p:spPr bwMode="auto">
          <a:xfrm>
            <a:off x="374374" y="257748"/>
            <a:ext cx="3032245" cy="4637809"/>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D28E385-CFA5-D0E1-3361-093C032E1057}"/>
              </a:ext>
            </a:extLst>
          </p:cNvPr>
          <p:cNvPicPr>
            <a:picLocks noChangeAspect="1"/>
          </p:cNvPicPr>
          <p:nvPr/>
        </p:nvPicPr>
        <p:blipFill rotWithShape="1">
          <a:blip r:embed="rId3">
            <a:extLst>
              <a:ext uri="{28A0092B-C50C-407E-A947-70E740481C1C}">
                <a14:useLocalDpi xmlns:a14="http://schemas.microsoft.com/office/drawing/2010/main" val="0"/>
              </a:ext>
            </a:extLst>
          </a:blip>
          <a:srcRect l="8994" t="23116" r="9158" b="33783"/>
          <a:stretch/>
        </p:blipFill>
        <p:spPr bwMode="auto">
          <a:xfrm>
            <a:off x="3671455" y="257748"/>
            <a:ext cx="5181600" cy="43300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880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2263697" y="4375464"/>
            <a:ext cx="4616605"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10.2 Account Page (Edit Option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F4B6B10-5F6A-8833-28C3-5E5E55AB123E}"/>
              </a:ext>
            </a:extLst>
          </p:cNvPr>
          <p:cNvPicPr>
            <a:picLocks noChangeAspect="1"/>
          </p:cNvPicPr>
          <p:nvPr/>
        </p:nvPicPr>
        <p:blipFill rotWithShape="1">
          <a:blip r:embed="rId3">
            <a:extLst>
              <a:ext uri="{28A0092B-C50C-407E-A947-70E740481C1C}">
                <a14:useLocalDpi xmlns:a14="http://schemas.microsoft.com/office/drawing/2010/main" val="0"/>
              </a:ext>
            </a:extLst>
          </a:blip>
          <a:srcRect b="1040"/>
          <a:stretch/>
        </p:blipFill>
        <p:spPr bwMode="auto">
          <a:xfrm>
            <a:off x="1440873" y="576119"/>
            <a:ext cx="6186747" cy="3517899"/>
          </a:xfrm>
          <a:prstGeom prst="rect">
            <a:avLst/>
          </a:prstGeom>
          <a:noFill/>
          <a:ln>
            <a:noFill/>
          </a:ln>
        </p:spPr>
      </p:pic>
    </p:spTree>
    <p:extLst>
      <p:ext uri="{BB962C8B-B14F-4D97-AF65-F5344CB8AC3E}">
        <p14:creationId xmlns:p14="http://schemas.microsoft.com/office/powerpoint/2010/main" val="3028334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0" y="140784"/>
            <a:ext cx="9144000" cy="4861932"/>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C5614470-6651-6EC5-F4DA-3E34DA30A8A9}"/>
              </a:ext>
            </a:extLst>
          </p:cNvPr>
          <p:cNvSpPr txBox="1"/>
          <p:nvPr/>
        </p:nvSpPr>
        <p:spPr>
          <a:xfrm>
            <a:off x="5186567" y="4587781"/>
            <a:ext cx="3119234" cy="307777"/>
          </a:xfrm>
          <a:prstGeom prst="rect">
            <a:avLst/>
          </a:prstGeom>
          <a:noFill/>
        </p:spPr>
        <p:txBody>
          <a:bodyPr wrap="square" rtlCol="0">
            <a:spAutoFit/>
          </a:bodyPr>
          <a:lstStyle/>
          <a:p>
            <a:pPr algn="ctr"/>
            <a:r>
              <a:rPr lang="en-US" sz="1400" dirty="0">
                <a:effectLst/>
                <a:latin typeface="Calibri" panose="020F0502020204030204" pitchFamily="34" charset="0"/>
                <a:ea typeface="Calibri" panose="020F0502020204030204" pitchFamily="34" charset="0"/>
                <a:cs typeface="Calibri" panose="020F0502020204030204" pitchFamily="34" charset="0"/>
              </a:rPr>
              <a:t>Fig 11. Contact Page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F85450-2776-5EBC-355E-B3BC95D28A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831" y="235528"/>
            <a:ext cx="3574824" cy="4660030"/>
          </a:xfrm>
          <a:prstGeom prst="rect">
            <a:avLst/>
          </a:prstGeom>
          <a:noFill/>
          <a:ln>
            <a:noFill/>
          </a:ln>
        </p:spPr>
      </p:pic>
      <p:pic>
        <p:nvPicPr>
          <p:cNvPr id="6" name="Picture 5">
            <a:extLst>
              <a:ext uri="{FF2B5EF4-FFF2-40B4-BE49-F238E27FC236}">
                <a16:creationId xmlns:a16="http://schemas.microsoft.com/office/drawing/2014/main" id="{AE090759-F735-7AF1-B6EA-D887958D29D9}"/>
              </a:ext>
            </a:extLst>
          </p:cNvPr>
          <p:cNvPicPr>
            <a:picLocks noChangeAspect="1"/>
          </p:cNvPicPr>
          <p:nvPr/>
        </p:nvPicPr>
        <p:blipFill rotWithShape="1">
          <a:blip r:embed="rId3">
            <a:extLst>
              <a:ext uri="{28A0092B-C50C-407E-A947-70E740481C1C}">
                <a14:useLocalDpi xmlns:a14="http://schemas.microsoft.com/office/drawing/2010/main" val="0"/>
              </a:ext>
            </a:extLst>
          </a:blip>
          <a:srcRect l="6017" t="27373" r="5619" b="31826"/>
          <a:stretch/>
        </p:blipFill>
        <p:spPr bwMode="auto">
          <a:xfrm>
            <a:off x="4225636" y="235529"/>
            <a:ext cx="4516581" cy="4352252"/>
          </a:xfrm>
          <a:prstGeom prst="rect">
            <a:avLst/>
          </a:prstGeom>
          <a:noFill/>
          <a:ln>
            <a:noFill/>
          </a:ln>
        </p:spPr>
      </p:pic>
    </p:spTree>
    <p:extLst>
      <p:ext uri="{BB962C8B-B14F-4D97-AF65-F5344CB8AC3E}">
        <p14:creationId xmlns:p14="http://schemas.microsoft.com/office/powerpoint/2010/main" val="255267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CONCLUSION </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2556594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171450" marR="389890" lvl="0" indent="-171450" algn="just">
              <a:spcAft>
                <a:spcPts val="0"/>
              </a:spcAft>
              <a:buFont typeface="Wingdings" panose="05000000000000000000" pitchFamily="2" charset="2"/>
              <a:buChar char="Ø"/>
            </a:pPr>
            <a:r>
              <a:rPr lang="en-IN"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Easy Application Process :-</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Job seekers can apply for jobs directly through the portal, eliminating the need for traditional application methods like mailing physical resumes. They can create online profiles, upload resumes, and submit applications with just a few clicks, making the process quick and convenient.</a:t>
            </a:r>
            <a:r>
              <a:rPr lang="en-IN" sz="1400" dirty="0">
                <a:effectLst/>
                <a:latin typeface="Calibri" panose="020F0502020204030204" pitchFamily="34" charset="0"/>
                <a:ea typeface="Calibri" panose="020F0502020204030204" pitchFamily="34" charset="0"/>
                <a:cs typeface="Calibri" panose="020F0502020204030204" pitchFamily="34" charset="0"/>
              </a:rPr>
              <a:t> </a:t>
            </a:r>
          </a:p>
          <a:p>
            <a:pPr marL="0" marR="389890" lvl="0" indent="0" algn="just">
              <a:spcAft>
                <a:spcPts val="0"/>
              </a:spcAft>
            </a:pP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71450" marR="389890" lvl="0" indent="-171450" algn="just">
              <a:spcAft>
                <a:spcPts val="0"/>
              </a:spcAft>
              <a:buFont typeface="Wingdings" panose="05000000000000000000" pitchFamily="2" charset="2"/>
              <a:buChar char="Ø"/>
              <a:tabLst>
                <a:tab pos="810260" algn="l"/>
                <a:tab pos="990600" algn="l"/>
              </a:tabLst>
            </a:pPr>
            <a:r>
              <a:rPr lang="en-IN"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Enhanced Visibility for Job Seekers :-</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job portal increases job seekers' visibility to potential employers. By creating an online profile and uploading their resume, they can showcase their skills, experience, and qualifications to companies actively seeking talent.</a:t>
            </a:r>
            <a:r>
              <a:rPr lang="en-IN" sz="1400" dirty="0">
                <a:effectLst/>
                <a:latin typeface="Calibri" panose="020F0502020204030204" pitchFamily="34" charset="0"/>
                <a:ea typeface="Calibri" panose="020F0502020204030204" pitchFamily="34" charset="0"/>
                <a:cs typeface="Calibri" panose="020F0502020204030204" pitchFamily="34" charset="0"/>
              </a:rPr>
              <a:t> </a:t>
            </a:r>
          </a:p>
          <a:p>
            <a:pPr marL="171450" marR="389890" lvl="0" indent="-171450" algn="just">
              <a:spcAft>
                <a:spcPts val="0"/>
              </a:spcAft>
              <a:buFont typeface="Wingdings" panose="05000000000000000000" pitchFamily="2" charset="2"/>
              <a:buChar char="Ø"/>
              <a:tabLst>
                <a:tab pos="810260" algn="l"/>
                <a:tab pos="990600" algn="l"/>
              </a:tabLst>
            </a:pP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71450" marR="389890" lvl="0" indent="-171450" algn="just">
              <a:spcAft>
                <a:spcPts val="0"/>
              </a:spcAft>
              <a:buFont typeface="Wingdings" panose="05000000000000000000" pitchFamily="2" charset="2"/>
              <a:buChar char="Ø"/>
              <a:tabLst>
                <a:tab pos="810260" algn="l"/>
              </a:tabLst>
            </a:pPr>
            <a:r>
              <a:rPr lang="en-IN"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Efficient Recruitment for Companies </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portal simplifies the recruitment process for   companies. Employers can create detailed job postings, specify required qualifications, and receive applications directly through the platform. This streamlines the hiring process and helps companies find suitable candidates more efficiently.</a:t>
            </a:r>
            <a:r>
              <a:rPr lang="en-IN" sz="1400" dirty="0">
                <a:effectLst/>
                <a:latin typeface="Calibri" panose="020F0502020204030204" pitchFamily="34" charset="0"/>
                <a:ea typeface="Calibri" panose="020F0502020204030204" pitchFamily="34" charset="0"/>
                <a:cs typeface="Calibri" panose="020F0502020204030204" pitchFamily="34" charset="0"/>
              </a:rPr>
              <a:t> </a:t>
            </a:r>
          </a:p>
          <a:p>
            <a:pPr marL="171450" marR="389890" lvl="0" indent="-171450" algn="just">
              <a:spcAft>
                <a:spcPts val="0"/>
              </a:spcAft>
              <a:buFont typeface="Wingdings" panose="05000000000000000000" pitchFamily="2" charset="2"/>
              <a:buChar char="Ø"/>
              <a:tabLst>
                <a:tab pos="810260" algn="l"/>
              </a:tabLst>
            </a:pPr>
            <a:endParaRPr lang="en-IN" sz="1400" dirty="0">
              <a:latin typeface="Calibri" panose="020F0502020204030204" pitchFamily="34" charset="0"/>
              <a:ea typeface="Calibri" panose="020F0502020204030204" pitchFamily="34" charset="0"/>
              <a:cs typeface="Calibri" panose="020F0502020204030204" pitchFamily="34" charset="0"/>
            </a:endParaRPr>
          </a:p>
          <a:p>
            <a:pPr marL="0" marR="389890" lvl="0" indent="0" algn="just">
              <a:spcAft>
                <a:spcPts val="0"/>
              </a:spcAft>
              <a:tabLst>
                <a:tab pos="810260" algn="l"/>
              </a:tabLst>
            </a:pPr>
            <a:endParaRPr lang="en-IN" sz="800"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6.1 BENEFITS OF SYSTEM</a:t>
            </a:r>
            <a:endParaRPr dirty="0">
              <a:solidFill>
                <a:srgbClr val="002060"/>
              </a:solidFill>
            </a:endParaRPr>
          </a:p>
        </p:txBody>
      </p:sp>
    </p:spTree>
    <p:extLst>
      <p:ext uri="{BB962C8B-B14F-4D97-AF65-F5344CB8AC3E}">
        <p14:creationId xmlns:p14="http://schemas.microsoft.com/office/powerpoint/2010/main" val="1653195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0" marR="389890" lvl="0" indent="0" algn="just">
              <a:spcAft>
                <a:spcPts val="0"/>
              </a:spcAft>
              <a:tabLst>
                <a:tab pos="810260" algn="l"/>
              </a:tabLst>
            </a:pPr>
            <a:endParaRPr lang="en-IN" dirty="0">
              <a:latin typeface="Calibri" panose="020F0502020204030204" pitchFamily="34" charset="0"/>
              <a:ea typeface="Calibri" panose="020F0502020204030204" pitchFamily="34" charset="0"/>
              <a:cs typeface="Calibri" panose="020F0502020204030204" pitchFamily="34" charset="0"/>
            </a:endParaRPr>
          </a:p>
          <a:p>
            <a:pPr marL="171450" marR="389890" lvl="0" indent="-171450" algn="just">
              <a:spcAft>
                <a:spcPts val="0"/>
              </a:spcAft>
              <a:buFont typeface="Wingdings" panose="05000000000000000000" pitchFamily="2" charset="2"/>
              <a:buChar char="Ø"/>
              <a:tabLst>
                <a:tab pos="810260" algn="l"/>
              </a:tabLst>
            </a:pPr>
            <a:r>
              <a:rPr lang="en-IN" sz="1400" b="1" dirty="0">
                <a:effectLst/>
                <a:latin typeface="Calibri" panose="020F0502020204030204" pitchFamily="34" charset="0"/>
                <a:ea typeface="Calibri" panose="020F0502020204030204" pitchFamily="34" charset="0"/>
                <a:cs typeface="Calibri" panose="020F0502020204030204" pitchFamily="34" charset="0"/>
              </a:rPr>
              <a:t>Time and Cost Savings :-</a:t>
            </a:r>
            <a:r>
              <a:rPr lang="en-IN" sz="1400" dirty="0">
                <a:effectLst/>
                <a:latin typeface="Calibri" panose="020F0502020204030204" pitchFamily="34" charset="0"/>
                <a:ea typeface="Calibri" panose="020F0502020204030204" pitchFamily="34" charset="0"/>
                <a:cs typeface="Calibri" panose="020F0502020204030204" pitchFamily="34" charset="0"/>
              </a:rPr>
              <a:t> Using the job portal saves both job seekers and companies time and costs associated with traditional recruitment methods. Job seekers can apply to multiple positions with ease, while companies can reach a wider pool of candidates without the need for extensive advertising or manual application screening</a:t>
            </a:r>
          </a:p>
          <a:p>
            <a:pPr marL="0" marR="389890" lvl="0" indent="0" algn="just">
              <a:spcAft>
                <a:spcPts val="0"/>
              </a:spcAft>
              <a:tabLst>
                <a:tab pos="810260" algn="l"/>
              </a:tabLst>
            </a:pP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71450" marR="389890" indent="-171450" algn="just">
              <a:buFont typeface="Wingdings" panose="05000000000000000000" pitchFamily="2" charset="2"/>
              <a:buChar char="Ø"/>
              <a:tabLst>
                <a:tab pos="810260" algn="l"/>
              </a:tabLst>
            </a:pPr>
            <a:r>
              <a:rPr lang="en-IN"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Wide Range of Job Opportunities :</a:t>
            </a:r>
            <a:r>
              <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job portal provides access to a diverse range of job opportunities across various industries and sectors. Job seekers can explore a wide array of positions that match their skills, qualifications, and career goals.</a:t>
            </a:r>
            <a:r>
              <a:rPr lang="en-IN" sz="1400" dirty="0">
                <a:effectLst/>
                <a:latin typeface="Calibri" panose="020F0502020204030204" pitchFamily="34" charset="0"/>
                <a:ea typeface="Calibri" panose="020F0502020204030204" pitchFamily="34" charset="0"/>
                <a:cs typeface="Calibri" panose="020F0502020204030204" pitchFamily="34" charset="0"/>
              </a:rPr>
              <a:t> </a:t>
            </a:r>
          </a:p>
          <a:p>
            <a:pPr marL="342900" marR="389890" lvl="0" indent="-342900" algn="just">
              <a:spcAft>
                <a:spcPts val="0"/>
              </a:spcAft>
              <a:buFont typeface="Wingdings" panose="05000000000000000000" pitchFamily="2" charset="2"/>
              <a:buChar char="Ø"/>
              <a:tabLst>
                <a:tab pos="810260" algn="l"/>
              </a:tabLst>
            </a:pPr>
            <a:endParaRPr lang="en-IN" sz="800"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6.1 BENEFITS OF SYSTEM</a:t>
            </a:r>
            <a:endParaRPr dirty="0">
              <a:solidFill>
                <a:srgbClr val="002060"/>
              </a:solidFill>
            </a:endParaRPr>
          </a:p>
        </p:txBody>
      </p:sp>
    </p:spTree>
    <p:extLst>
      <p:ext uri="{BB962C8B-B14F-4D97-AF65-F5344CB8AC3E}">
        <p14:creationId xmlns:p14="http://schemas.microsoft.com/office/powerpoint/2010/main" val="36254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285750" marR="389890" lvl="0" indent="-285750" algn="just">
              <a:spcAft>
                <a:spcPts val="1200"/>
              </a:spcAft>
              <a:buFont typeface="Wingdings" panose="05000000000000000000" pitchFamily="2" charset="2"/>
              <a:buChar char="Ø"/>
            </a:pPr>
            <a:endParaRPr lang="en-IN" sz="12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marR="389890" lvl="0" indent="-285750" algn="just">
              <a:spcAft>
                <a:spcPts val="1200"/>
              </a:spcAft>
              <a:buFont typeface="Wingdings" panose="05000000000000000000" pitchFamily="2" charset="2"/>
              <a:buChar char="Ø"/>
            </a:pPr>
            <a:r>
              <a:rPr lang="en-IN" sz="14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Some companies are worry of hiring employee's so this site is best for them to hiring employee's in there company's.</a:t>
            </a:r>
            <a:endParaRPr lang="en-IN" sz="1400" b="1" dirty="0">
              <a:effectLst/>
              <a:latin typeface="Calibri" panose="020F0502020204030204" pitchFamily="34" charset="0"/>
              <a:ea typeface="Calibri" panose="020F0502020204030204" pitchFamily="34" charset="0"/>
              <a:cs typeface="Calibri" panose="020F0502020204030204" pitchFamily="34" charset="0"/>
            </a:endParaRPr>
          </a:p>
          <a:p>
            <a:pPr marL="285750" marR="389890" lvl="0" indent="-285750" algn="just">
              <a:spcAft>
                <a:spcPts val="0"/>
              </a:spcAft>
              <a:buFont typeface="Wingdings" panose="05000000000000000000" pitchFamily="2" charset="2"/>
              <a:buChar char="Ø"/>
            </a:pPr>
            <a:r>
              <a:rPr lang="en-IN" sz="1400" dirty="0">
                <a:effectLst/>
                <a:latin typeface="Calibri" panose="020F0502020204030204" pitchFamily="34" charset="0"/>
                <a:ea typeface="Calibri" panose="020F0502020204030204" pitchFamily="34" charset="0"/>
                <a:cs typeface="Calibri" panose="020F0502020204030204" pitchFamily="34" charset="0"/>
              </a:rPr>
              <a:t>Anyone can post a job online because the process clear, easy to understand and user-friendly. Conversely, the process is very simple for the applicant, too, making it quick and painless for interested parties to apply on the spot instead of mailing CVs and written applications through the post.</a:t>
            </a:r>
          </a:p>
          <a:p>
            <a:pPr marL="0" marR="389890" lvl="0" indent="0" algn="just">
              <a:spcAft>
                <a:spcPts val="0"/>
              </a:spcAft>
              <a:tabLst>
                <a:tab pos="810260" algn="l"/>
              </a:tabLst>
            </a:pPr>
            <a:endParaRPr lang="en-IN" sz="800"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6.2 STRENGTH OF SYSTEM</a:t>
            </a:r>
            <a:endParaRPr dirty="0">
              <a:solidFill>
                <a:srgbClr val="002060"/>
              </a:solidFill>
            </a:endParaRPr>
          </a:p>
        </p:txBody>
      </p:sp>
    </p:spTree>
    <p:extLst>
      <p:ext uri="{BB962C8B-B14F-4D97-AF65-F5344CB8AC3E}">
        <p14:creationId xmlns:p14="http://schemas.microsoft.com/office/powerpoint/2010/main" val="1934361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342900" marR="389890" lvl="0" indent="-342900" algn="just">
              <a:spcAft>
                <a:spcPts val="0"/>
              </a:spcAft>
              <a:buFont typeface="Wingdings" panose="05000000000000000000" pitchFamily="2" charset="2"/>
              <a:buChar char="Ø"/>
            </a:pPr>
            <a:endParaRPr lang="en-IN" sz="1200" dirty="0">
              <a:effectLst/>
              <a:latin typeface="Times New Roman" panose="02020603050405020304" pitchFamily="18" charset="0"/>
              <a:ea typeface="Times New Roman" panose="02020603050405020304" pitchFamily="18" charset="0"/>
              <a:cs typeface="Liberation Sans"/>
            </a:endParaRPr>
          </a:p>
          <a:p>
            <a:pPr marL="342900" marR="389890" lvl="0" indent="-342900" algn="just">
              <a:spcAft>
                <a:spcPts val="0"/>
              </a:spcAft>
              <a:buFont typeface="Wingdings" panose="05000000000000000000" pitchFamily="2" charset="2"/>
              <a:buChar char="Ø"/>
            </a:pPr>
            <a:r>
              <a:rPr lang="en-IN" sz="1400" dirty="0">
                <a:effectLst/>
                <a:latin typeface="Calibri" panose="020F0502020204030204" pitchFamily="34" charset="0"/>
                <a:ea typeface="Calibri" panose="020F0502020204030204" pitchFamily="34" charset="0"/>
                <a:cs typeface="Calibri" panose="020F0502020204030204" pitchFamily="34" charset="0"/>
              </a:rPr>
              <a:t>They have no screening. Anyone can sign up for a profile and apply for a job on an online job portal - no matter their credentials. With no official screening process in place, the website you’re using can allow unlimited unqualified candidates to apply. Reviewing unqualified applications is an even further waste of your time.</a:t>
            </a:r>
          </a:p>
          <a:p>
            <a:pPr marL="630555" marR="389890" indent="0" algn="just">
              <a:spcAft>
                <a:spcPts val="0"/>
              </a:spcAft>
            </a:pP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342900" marR="389890" lvl="0" indent="-342900" algn="just">
              <a:spcAft>
                <a:spcPts val="0"/>
              </a:spcAft>
              <a:buFont typeface="Wingdings" panose="05000000000000000000" pitchFamily="2" charset="2"/>
              <a:buChar char="Ø"/>
            </a:pPr>
            <a:r>
              <a:rPr lang="en-IN" sz="1400" dirty="0">
                <a:effectLst/>
                <a:latin typeface="Calibri" panose="020F0502020204030204" pitchFamily="34" charset="0"/>
                <a:ea typeface="Calibri" panose="020F0502020204030204" pitchFamily="34" charset="0"/>
                <a:cs typeface="Calibri" panose="020F0502020204030204" pitchFamily="34" charset="0"/>
              </a:rPr>
              <a:t>They’re ineffective for high-level positions. Because they have no screening process and allow companies to post for a wide variety of jobs, online job search websites tend to be better choices for entry-level positions. Your high-level position won’t get the attention or the kind of candidates you need.</a:t>
            </a:r>
          </a:p>
          <a:p>
            <a:pPr marL="630555" marR="389890" indent="0" algn="just" fontAlgn="base">
              <a:spcAft>
                <a:spcPts val="0"/>
              </a:spcAft>
            </a:pP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342900" marR="389890" lvl="0" indent="-342900" algn="just">
              <a:spcAft>
                <a:spcPts val="0"/>
              </a:spcAft>
              <a:buFont typeface="Wingdings" panose="05000000000000000000" pitchFamily="2" charset="2"/>
              <a:buChar char="Ø"/>
              <a:tabLst>
                <a:tab pos="810260" algn="l"/>
              </a:tabLst>
            </a:pPr>
            <a:endParaRPr lang="en-IN" sz="800"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6.3 WEAKNESS OF SYSTEM</a:t>
            </a:r>
            <a:endParaRPr dirty="0">
              <a:solidFill>
                <a:srgbClr val="002060"/>
              </a:solidFill>
            </a:endParaRPr>
          </a:p>
        </p:txBody>
      </p:sp>
    </p:spTree>
    <p:extLst>
      <p:ext uri="{BB962C8B-B14F-4D97-AF65-F5344CB8AC3E}">
        <p14:creationId xmlns:p14="http://schemas.microsoft.com/office/powerpoint/2010/main" val="4116100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342900" marR="389890" lvl="0" indent="-342900" algn="just">
              <a:spcAft>
                <a:spcPts val="0"/>
              </a:spcAft>
              <a:buFont typeface="Wingdings" panose="05000000000000000000" pitchFamily="2" charset="2"/>
              <a:buChar char="Ø"/>
            </a:pPr>
            <a:endParaRPr lang="en-IN" sz="1200" dirty="0">
              <a:effectLst/>
              <a:latin typeface="Times New Roman" panose="02020603050405020304" pitchFamily="18" charset="0"/>
              <a:ea typeface="Times New Roman" panose="02020603050405020304" pitchFamily="18" charset="0"/>
              <a:cs typeface="Liberation Sans"/>
            </a:endParaRPr>
          </a:p>
          <a:p>
            <a:pPr marL="457200" marR="389890" lvl="1" indent="0" algn="just">
              <a:tabLst>
                <a:tab pos="810260" algn="l"/>
              </a:tabLst>
            </a:pPr>
            <a:r>
              <a:rPr lang="en-IN" sz="1400" dirty="0">
                <a:effectLst/>
                <a:latin typeface="Calibri" panose="020F0502020204030204" pitchFamily="34" charset="0"/>
                <a:ea typeface="Calibri" panose="020F0502020204030204" pitchFamily="34" charset="0"/>
                <a:cs typeface="Calibri" panose="020F0502020204030204" pitchFamily="34" charset="0"/>
              </a:rPr>
              <a:t>This project fulfils the primary requirements of the job seekers and employers. It can be extended in several ways – We can provide recommendations and email updates for new job postings based on the job seeker’s search history. Since, the job seekers might be interested in building a strong Resume, we can provide tips and information for the same. We can also provide templates for building the Resumes which might interest most applicants. The mobile application is developed fulfilling the functionalities of job seeker, it can be extended to support functionalities of Employer as well</a:t>
            </a:r>
            <a:endParaRPr lang="en-IN" sz="300" dirty="0">
              <a:latin typeface="Calibri" panose="020F0502020204030204" pitchFamily="34" charset="0"/>
              <a:ea typeface="Calibri" panose="020F0502020204030204" pitchFamily="34" charset="0"/>
              <a:cs typeface="Calibri" panose="020F0502020204030204" pitchFamily="34" charset="0"/>
            </a:endParaRPr>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6.4 FUTURE WORK </a:t>
            </a:r>
            <a:endParaRPr dirty="0">
              <a:solidFill>
                <a:srgbClr val="002060"/>
              </a:solidFill>
            </a:endParaRPr>
          </a:p>
        </p:txBody>
      </p:sp>
    </p:spTree>
    <p:extLst>
      <p:ext uri="{BB962C8B-B14F-4D97-AF65-F5344CB8AC3E}">
        <p14:creationId xmlns:p14="http://schemas.microsoft.com/office/powerpoint/2010/main" val="201070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REFERENCES </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223934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txBox="1">
            <a:spLocks noGrp="1"/>
          </p:cNvSpPr>
          <p:nvPr>
            <p:ph type="title"/>
          </p:nvPr>
        </p:nvSpPr>
        <p:spPr>
          <a:xfrm>
            <a:off x="193288" y="2830781"/>
            <a:ext cx="8802029"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002060"/>
                </a:solidFill>
              </a:rPr>
              <a:t>INTRODUCTION OF PROJECT</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94559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342900" marR="389890" lvl="0" indent="-342900" algn="just">
              <a:spcAft>
                <a:spcPts val="0"/>
              </a:spcAft>
              <a:buFont typeface="Wingdings" panose="05000000000000000000" pitchFamily="2" charset="2"/>
              <a:buChar char="Ø"/>
            </a:pPr>
            <a:endParaRPr lang="en-IN" sz="1200" dirty="0">
              <a:effectLst/>
              <a:latin typeface="Times New Roman" panose="02020603050405020304" pitchFamily="18" charset="0"/>
              <a:ea typeface="Times New Roman" panose="02020603050405020304" pitchFamily="18" charset="0"/>
              <a:cs typeface="Liberation Sans"/>
            </a:endParaRPr>
          </a:p>
          <a:p>
            <a:pPr marL="0" marR="389890" lvl="0" indent="0" algn="just">
              <a:spcAft>
                <a:spcPts val="0"/>
              </a:spcAft>
            </a:pPr>
            <a:endParaRPr lang="en-IN" sz="1200" dirty="0">
              <a:effectLst/>
              <a:latin typeface="Times New Roman" panose="02020603050405020304" pitchFamily="18" charset="0"/>
              <a:ea typeface="Times New Roman" panose="02020603050405020304" pitchFamily="18" charset="0"/>
              <a:cs typeface="Liberation Sans"/>
            </a:endParaRPr>
          </a:p>
          <a:p>
            <a:pPr marL="1200150" lvl="2" indent="-285750" algn="l">
              <a:lnSpc>
                <a:spcPct val="115000"/>
              </a:lnSpc>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Learning Web Design</a:t>
            </a:r>
            <a:r>
              <a:rPr lang="en-US" sz="1800" dirty="0">
                <a:effectLst/>
                <a:latin typeface="Calibri" panose="020F0502020204030204" pitchFamily="34" charset="0"/>
                <a:ea typeface="Calibri" panose="020F0502020204030204" pitchFamily="34" charset="0"/>
                <a:cs typeface="Calibri" panose="020F0502020204030204" pitchFamily="34" charset="0"/>
              </a:rPr>
              <a:t>" by Jennifer </a:t>
            </a:r>
            <a:r>
              <a:rPr lang="en-US" sz="1800" dirty="0" err="1">
                <a:effectLst/>
                <a:latin typeface="Calibri" panose="020F0502020204030204" pitchFamily="34" charset="0"/>
                <a:ea typeface="Calibri" panose="020F0502020204030204" pitchFamily="34" charset="0"/>
                <a:cs typeface="Calibri" panose="020F0502020204030204" pitchFamily="34" charset="0"/>
              </a:rPr>
              <a:t>Niederst</a:t>
            </a:r>
            <a:r>
              <a:rPr lang="en-US" sz="1800" dirty="0">
                <a:effectLst/>
                <a:latin typeface="Calibri" panose="020F0502020204030204" pitchFamily="34" charset="0"/>
                <a:ea typeface="Calibri" panose="020F0502020204030204" pitchFamily="34" charset="0"/>
                <a:cs typeface="Calibri" panose="020F0502020204030204" pitchFamily="34" charset="0"/>
              </a:rPr>
              <a:t> Robbins.</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1200150" lvl="2" indent="-285750" algn="l">
              <a:lnSpc>
                <a:spcPct val="115000"/>
              </a:lnSpc>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JavaScript: The Good Parts</a:t>
            </a:r>
            <a:r>
              <a:rPr lang="en-US" sz="1800" dirty="0">
                <a:effectLst/>
                <a:latin typeface="Calibri" panose="020F0502020204030204" pitchFamily="34" charset="0"/>
                <a:ea typeface="Calibri" panose="020F0502020204030204" pitchFamily="34" charset="0"/>
                <a:cs typeface="Calibri" panose="020F0502020204030204" pitchFamily="34" charset="0"/>
              </a:rPr>
              <a:t>" by Douglas Crockford.</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1200150" lvl="2" indent="-285750" algn="l">
              <a:lnSpc>
                <a:spcPct val="115000"/>
              </a:lnSpc>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Database Systems</a:t>
            </a:r>
            <a:r>
              <a:rPr lang="en-US" sz="1800" dirty="0">
                <a:effectLst/>
                <a:latin typeface="Calibri" panose="020F0502020204030204" pitchFamily="34" charset="0"/>
                <a:ea typeface="Calibri" panose="020F0502020204030204" pitchFamily="34" charset="0"/>
                <a:cs typeface="Calibri" panose="020F0502020204030204" pitchFamily="34" charset="0"/>
              </a:rPr>
              <a:t>" by Thomas Connolly and Carolyn </a:t>
            </a:r>
            <a:r>
              <a:rPr lang="en-US" sz="1800" dirty="0" err="1">
                <a:effectLst/>
                <a:latin typeface="Calibri" panose="020F0502020204030204" pitchFamily="34" charset="0"/>
                <a:ea typeface="Calibri" panose="020F0502020204030204" pitchFamily="34" charset="0"/>
                <a:cs typeface="Calibri" panose="020F0502020204030204" pitchFamily="34" charset="0"/>
              </a:rPr>
              <a:t>Begg</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1200150" lvl="2" indent="-285750" algn="l">
              <a:lnSpc>
                <a:spcPct val="115000"/>
              </a:lnSpc>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Bootstrap 4 Quick Start</a:t>
            </a:r>
            <a:r>
              <a:rPr lang="en-US" sz="1800" dirty="0">
                <a:effectLst/>
                <a:latin typeface="Calibri" panose="020F0502020204030204" pitchFamily="34" charset="0"/>
                <a:ea typeface="Calibri" panose="020F0502020204030204" pitchFamily="34" charset="0"/>
                <a:cs typeface="Calibri" panose="020F0502020204030204" pitchFamily="34" charset="0"/>
              </a:rPr>
              <a:t>" by Jacob Lett.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1200150" lvl="2" indent="-285750" algn="l">
              <a:lnSpc>
                <a:spcPct val="115000"/>
              </a:lnSpc>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b="1" dirty="0">
                <a:effectLst/>
                <a:latin typeface="Calibri" panose="020F0502020204030204" pitchFamily="34" charset="0"/>
                <a:ea typeface="Calibri" panose="020F0502020204030204" pitchFamily="34" charset="0"/>
                <a:cs typeface="Calibri" panose="020F0502020204030204" pitchFamily="34" charset="0"/>
              </a:rPr>
              <a:t>MySQL Cookbook</a:t>
            </a:r>
            <a:r>
              <a:rPr lang="en-US" sz="1800" dirty="0">
                <a:effectLst/>
                <a:latin typeface="Calibri" panose="020F0502020204030204" pitchFamily="34" charset="0"/>
                <a:ea typeface="Calibri" panose="020F0502020204030204" pitchFamily="34" charset="0"/>
                <a:cs typeface="Calibri" panose="020F0502020204030204" pitchFamily="34" charset="0"/>
              </a:rPr>
              <a:t>" by Paul DuBois.</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9250" indent="0" eaLnBrk="0" hangingPunct="0">
              <a:lnSpc>
                <a:spcPct val="115000"/>
              </a:lnSpc>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647700" eaLnBrk="0" hangingPunct="0"/>
            <a:r>
              <a:rPr lang="en-US" sz="1100" b="1" dirty="0">
                <a:effectLst/>
                <a:latin typeface="Times New Roman" panose="02020603050405020304" pitchFamily="18" charset="0"/>
                <a:ea typeface="Times New Roman" panose="02020603050405020304" pitchFamily="18" charset="0"/>
                <a:cs typeface="Liberation Sans"/>
              </a:rPr>
              <a:t> </a:t>
            </a:r>
            <a:endParaRPr lang="en-IN" sz="1100" dirty="0">
              <a:effectLst/>
              <a:latin typeface="Liberation Sans"/>
              <a:ea typeface="Times New Roman" panose="02020603050405020304" pitchFamily="18" charset="0"/>
              <a:cs typeface="Liberation Sans"/>
            </a:endParaRPr>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7.1 BOOKS </a:t>
            </a:r>
            <a:endParaRPr dirty="0">
              <a:solidFill>
                <a:srgbClr val="002060"/>
              </a:solidFill>
            </a:endParaRPr>
          </a:p>
        </p:txBody>
      </p:sp>
    </p:spTree>
    <p:extLst>
      <p:ext uri="{BB962C8B-B14F-4D97-AF65-F5344CB8AC3E}">
        <p14:creationId xmlns:p14="http://schemas.microsoft.com/office/powerpoint/2010/main" val="4185096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2114550" lvl="4" indent="-285750" algn="l" eaLnBrk="0" hangingPunct="0">
              <a:lnSpc>
                <a:spcPct val="115000"/>
              </a:lnSpc>
              <a:spcBef>
                <a:spcPts val="175"/>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3"/>
              </a:rPr>
              <a:t>https://www.usajobs.gov/</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200"/>
              </a:spcBef>
              <a:buFont typeface="Wingdings" panose="05000000000000000000" pitchFamily="2" charset="2"/>
              <a:buChar char="Ø"/>
              <a:tabLst>
                <a:tab pos="1105535" algn="l"/>
              </a:tabLst>
            </a:pPr>
            <a:r>
              <a:rPr lang="en-US" sz="1400" u="sng" dirty="0">
                <a:solidFill>
                  <a:srgbClr val="0070C0"/>
                </a:solidFill>
                <a:effectLst/>
                <a:latin typeface="Times New Roman" panose="02020603050405020304" pitchFamily="18" charset="0"/>
                <a:ea typeface="Times New Roman" panose="02020603050405020304" pitchFamily="18" charset="0"/>
                <a:cs typeface="Liberation Sans"/>
                <a:hlinkClick r:id="rId4"/>
              </a:rPr>
              <a:t>https://www.careerbuilder.com/regional_sites</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dirty="0">
                <a:solidFill>
                  <a:srgbClr val="0070C0"/>
                </a:solidFill>
                <a:effectLst/>
                <a:latin typeface="Times New Roman" panose="02020603050405020304" pitchFamily="18" charset="0"/>
                <a:ea typeface="Times New Roman" panose="02020603050405020304" pitchFamily="18" charset="0"/>
                <a:cs typeface="Liberation Sans"/>
                <a:hlinkClick r:id="rId5"/>
              </a:rPr>
              <a:t>https://www.ziprecruiter.co.uk/?utm_source=ziprecruiter-com-redirect</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6"/>
              </a:rPr>
              <a:t>https://www.visual-paradigm.com/tutorials/data-flow-diagram-dfd.jsp</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dirty="0">
                <a:solidFill>
                  <a:srgbClr val="0070C0"/>
                </a:solidFill>
                <a:effectLst/>
                <a:latin typeface="Times New Roman" panose="02020603050405020304" pitchFamily="18" charset="0"/>
                <a:ea typeface="Times New Roman" panose="02020603050405020304" pitchFamily="18" charset="0"/>
                <a:cs typeface="Liberation Sans"/>
                <a:hlinkClick r:id="rId7"/>
              </a:rPr>
              <a:t>https://www.linkedin.com/jobs</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8"/>
              </a:rPr>
              <a:t>https://www.naukri.com/mnjuser/homepage</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9"/>
              </a:rPr>
              <a:t>https://www.siamaqsystem.com/</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10"/>
              </a:rPr>
              <a:t>https://www.w3schools.in/sdlc/agile-model</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11"/>
              </a:rPr>
              <a:t>https://www.w3schools.com/html/</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75"/>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12"/>
              </a:rPr>
              <a:t>https://www.startbootstrap.com</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13"/>
              </a:rPr>
              <a:t>https://www.javatpoint.com/</a:t>
            </a:r>
            <a:endParaRPr lang="en-IN" sz="1600" dirty="0">
              <a:effectLst/>
              <a:latin typeface="Liberation Sans"/>
              <a:ea typeface="Times New Roman" panose="02020603050405020304" pitchFamily="18" charset="0"/>
              <a:cs typeface="Liberation Sans"/>
            </a:endParaRPr>
          </a:p>
          <a:p>
            <a:pPr marL="2114550" lvl="4" indent="-285750" algn="l" eaLnBrk="0" hangingPunct="0">
              <a:lnSpc>
                <a:spcPct val="115000"/>
              </a:lnSpc>
              <a:spcBef>
                <a:spcPts val="190"/>
              </a:spcBef>
              <a:buFont typeface="Wingdings" panose="05000000000000000000" pitchFamily="2" charset="2"/>
              <a:buChar char="Ø"/>
              <a:tabLst>
                <a:tab pos="1105535" algn="l"/>
              </a:tabLst>
            </a:pPr>
            <a:r>
              <a:rPr lang="en-US" sz="1400" u="sng" spc="-10" dirty="0">
                <a:solidFill>
                  <a:srgbClr val="0070C0"/>
                </a:solidFill>
                <a:effectLst/>
                <a:latin typeface="Times New Roman" panose="02020603050405020304" pitchFamily="18" charset="0"/>
                <a:ea typeface="Times New Roman" panose="02020603050405020304" pitchFamily="18" charset="0"/>
                <a:cs typeface="Liberation Sans"/>
                <a:hlinkClick r:id="rId14"/>
              </a:rPr>
              <a:t>http://www.indeed.com/</a:t>
            </a:r>
            <a:endParaRPr lang="en-IN" sz="1600" dirty="0">
              <a:effectLst/>
              <a:latin typeface="Liberation Sans"/>
              <a:ea typeface="Times New Roman" panose="02020603050405020304" pitchFamily="18" charset="0"/>
              <a:cs typeface="Liberation Sans"/>
            </a:endParaRPr>
          </a:p>
          <a:p>
            <a:pPr marL="158750" marR="584200" indent="0">
              <a:lnSpc>
                <a:spcPct val="115000"/>
              </a:lnSpc>
            </a:pPr>
            <a:endParaRPr lang="en-IN" sz="1100" dirty="0">
              <a:effectLst/>
              <a:latin typeface="Liberation Sans"/>
              <a:ea typeface="Times New Roman" panose="02020603050405020304" pitchFamily="18" charset="0"/>
              <a:cs typeface="Liberation Sans"/>
            </a:endParaRPr>
          </a:p>
          <a:p>
            <a:pPr marL="349250" indent="0" eaLnBrk="0" hangingPunct="0">
              <a:lnSpc>
                <a:spcPct val="115000"/>
              </a:lnSpc>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647700" eaLnBrk="0" hangingPunct="0"/>
            <a:r>
              <a:rPr lang="en-US" sz="1100" b="1" dirty="0">
                <a:effectLst/>
                <a:latin typeface="Times New Roman" panose="02020603050405020304" pitchFamily="18" charset="0"/>
                <a:ea typeface="Times New Roman" panose="02020603050405020304" pitchFamily="18" charset="0"/>
                <a:cs typeface="Liberation Sans"/>
              </a:rPr>
              <a:t> </a:t>
            </a:r>
            <a:endParaRPr lang="en-IN" sz="1100" dirty="0">
              <a:effectLst/>
              <a:latin typeface="Liberation Sans"/>
              <a:ea typeface="Times New Roman" panose="02020603050405020304" pitchFamily="18" charset="0"/>
              <a:cs typeface="Liberation Sans"/>
            </a:endParaRPr>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solidFill>
                  <a:srgbClr val="002060"/>
                </a:solidFill>
              </a:rPr>
              <a:t>7.2 </a:t>
            </a:r>
            <a:r>
              <a:rPr lang="en-IN" dirty="0">
                <a:solidFill>
                  <a:srgbClr val="002060"/>
                </a:solidFill>
              </a:rPr>
              <a:t>WEBSITES </a:t>
            </a:r>
            <a:endParaRPr dirty="0">
              <a:solidFill>
                <a:srgbClr val="002060"/>
              </a:solidFill>
            </a:endParaRPr>
          </a:p>
        </p:txBody>
      </p:sp>
    </p:spTree>
    <p:extLst>
      <p:ext uri="{BB962C8B-B14F-4D97-AF65-F5344CB8AC3E}">
        <p14:creationId xmlns:p14="http://schemas.microsoft.com/office/powerpoint/2010/main" val="163174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22;p38">
            <a:extLst>
              <a:ext uri="{FF2B5EF4-FFF2-40B4-BE49-F238E27FC236}">
                <a16:creationId xmlns:a16="http://schemas.microsoft.com/office/drawing/2014/main" id="{3B1DAE0A-33B9-1D32-1BC1-0AE99D966A9C}"/>
              </a:ext>
            </a:extLst>
          </p:cNvPr>
          <p:cNvSpPr txBox="1">
            <a:spLocks/>
          </p:cNvSpPr>
          <p:nvPr/>
        </p:nvSpPr>
        <p:spPr>
          <a:xfrm>
            <a:off x="91440" y="1263274"/>
            <a:ext cx="8930640" cy="19066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Lexend Exa Black"/>
              <a:buNone/>
              <a:defRPr sz="42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600"/>
              <a:buFont typeface="Lexend Exa Black"/>
              <a:buNone/>
              <a:defRPr sz="3600" b="0" i="0" u="none" strike="noStrike" cap="none">
                <a:solidFill>
                  <a:schemeClr val="lt1"/>
                </a:solidFill>
                <a:latin typeface="Lexend Exa Black"/>
                <a:ea typeface="Lexend Exa Black"/>
                <a:cs typeface="Lexend Exa Black"/>
                <a:sym typeface="Lexend Exa Black"/>
              </a:defRPr>
            </a:lvl9pPr>
          </a:lstStyle>
          <a:p>
            <a:r>
              <a:rPr lang="en-IN" sz="7200" dirty="0">
                <a:solidFill>
                  <a:srgbClr val="002060"/>
                </a:solidFill>
              </a:rPr>
              <a:t>THANKS YOU !</a:t>
            </a:r>
          </a:p>
        </p:txBody>
      </p:sp>
    </p:spTree>
    <p:extLst>
      <p:ext uri="{BB962C8B-B14F-4D97-AF65-F5344CB8AC3E}">
        <p14:creationId xmlns:p14="http://schemas.microsoft.com/office/powerpoint/2010/main" val="136997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7"/>
            <a:ext cx="7717500" cy="3397405"/>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eaLnBrk="0" hangingPunct="0">
              <a:spcBef>
                <a:spcPts val="375"/>
              </a:spcBef>
              <a:spcAft>
                <a:spcPts val="0"/>
              </a:spcAft>
              <a:buSzPts val="1200"/>
              <a:buFont typeface="Times New Roman" panose="02020603050405020304" pitchFamily="18" charset="0"/>
              <a:buAutoNum type="arabicPeriod"/>
              <a:tabLst>
                <a:tab pos="630555" algn="l"/>
              </a:tabLst>
            </a:pPr>
            <a:r>
              <a:rPr lang="en-US" b="1" u="none" strike="noStrike" dirty="0">
                <a:effectLst/>
                <a:latin typeface="Calibri" panose="020F0502020204030204" pitchFamily="34" charset="0"/>
                <a:ea typeface="Calibri" panose="020F0502020204030204" pitchFamily="34" charset="0"/>
                <a:cs typeface="Calibri" panose="020F0502020204030204" pitchFamily="34" charset="0"/>
              </a:rPr>
              <a:t>Introduction to Project</a:t>
            </a:r>
            <a:endParaRPr lang="en-IN" b="1" dirty="0">
              <a:latin typeface="Calibri" panose="020F0502020204030204" pitchFamily="34" charset="0"/>
              <a:ea typeface="Calibri" panose="020F0502020204030204" pitchFamily="34" charset="0"/>
              <a:cs typeface="Calibri" panose="020F0502020204030204" pitchFamily="34" charset="0"/>
            </a:endParaRPr>
          </a:p>
          <a:p>
            <a:pPr marL="1085850" lvl="2" indent="-171450" algn="l" eaLnBrk="0" hangingPunct="0">
              <a:spcBef>
                <a:spcPts val="375"/>
              </a:spcBef>
              <a:buSzPts val="1200"/>
              <a:buFont typeface="Wingdings" panose="05000000000000000000" pitchFamily="2" charset="2"/>
              <a:buChar char="Ø"/>
              <a:tabLst>
                <a:tab pos="630555" algn="l"/>
              </a:tabLst>
            </a:pPr>
            <a:r>
              <a:rPr lang="en-US" b="1" dirty="0">
                <a:effectLst/>
                <a:latin typeface="Calibri" panose="020F0502020204030204" pitchFamily="34" charset="0"/>
                <a:ea typeface="Calibri" panose="020F0502020204030204" pitchFamily="34" charset="0"/>
                <a:cs typeface="Calibri" panose="020F0502020204030204" pitchFamily="34" charset="0"/>
              </a:rPr>
              <a:t>Title :- </a:t>
            </a:r>
            <a:r>
              <a:rPr lang="en-US" dirty="0">
                <a:effectLst/>
                <a:latin typeface="Calibri" panose="020F0502020204030204" pitchFamily="34" charset="0"/>
                <a:ea typeface="Calibri" panose="020F0502020204030204" pitchFamily="34" charset="0"/>
                <a:cs typeface="Calibri" panose="020F0502020204030204" pitchFamily="34" charset="0"/>
              </a:rPr>
              <a:t>Developing website for Siamaq Portal.</a:t>
            </a:r>
            <a:endParaRPr lang="en-IN" dirty="0">
              <a:latin typeface="Calibri" panose="020F0502020204030204" pitchFamily="34" charset="0"/>
              <a:ea typeface="Calibri" panose="020F0502020204030204" pitchFamily="34" charset="0"/>
              <a:cs typeface="Calibri" panose="020F0502020204030204" pitchFamily="34" charset="0"/>
            </a:endParaRPr>
          </a:p>
          <a:p>
            <a:pPr marL="1085850" lvl="2" indent="-171450" algn="l" eaLnBrk="0" hangingPunct="0">
              <a:spcBef>
                <a:spcPts val="375"/>
              </a:spcBef>
              <a:buSzPts val="1200"/>
              <a:buFont typeface="Wingdings" panose="05000000000000000000" pitchFamily="2" charset="2"/>
              <a:buChar char="Ø"/>
              <a:tabLst>
                <a:tab pos="630555" algn="l"/>
              </a:tabLst>
            </a:pPr>
            <a:r>
              <a:rPr lang="en-US" b="1" dirty="0">
                <a:effectLst/>
                <a:latin typeface="Calibri" panose="020F0502020204030204" pitchFamily="34" charset="0"/>
                <a:ea typeface="Calibri" panose="020F0502020204030204" pitchFamily="34" charset="0"/>
                <a:cs typeface="Calibri" panose="020F0502020204030204" pitchFamily="34" charset="0"/>
              </a:rPr>
              <a:t>Domain :- </a:t>
            </a:r>
            <a:r>
              <a:rPr lang="en-US" dirty="0">
                <a:effectLst/>
                <a:latin typeface="Calibri" panose="020F0502020204030204" pitchFamily="34" charset="0"/>
                <a:ea typeface="Calibri" panose="020F0502020204030204" pitchFamily="34" charset="0"/>
                <a:cs typeface="Calibri" panose="020F0502020204030204" pitchFamily="34" charset="0"/>
              </a:rPr>
              <a:t>Web Technology.</a:t>
            </a:r>
            <a:endParaRPr lang="en-IN" dirty="0">
              <a:latin typeface="Calibri" panose="020F0502020204030204" pitchFamily="34" charset="0"/>
              <a:ea typeface="Calibri" panose="020F0502020204030204" pitchFamily="34" charset="0"/>
              <a:cs typeface="Calibri" panose="020F0502020204030204" pitchFamily="34" charset="0"/>
            </a:endParaRPr>
          </a:p>
          <a:p>
            <a:pPr marL="1085850" lvl="2" indent="-171450" algn="l" eaLnBrk="0" hangingPunct="0">
              <a:spcBef>
                <a:spcPts val="375"/>
              </a:spcBef>
              <a:buSzPts val="1200"/>
              <a:buFont typeface="Wingdings" panose="05000000000000000000" pitchFamily="2" charset="2"/>
              <a:buChar char="Ø"/>
              <a:tabLst>
                <a:tab pos="630555" algn="l"/>
              </a:tabLst>
            </a:pPr>
            <a:r>
              <a:rPr lang="en-US" b="1" dirty="0">
                <a:effectLst/>
                <a:latin typeface="Calibri" panose="020F0502020204030204" pitchFamily="34" charset="0"/>
                <a:ea typeface="Calibri" panose="020F0502020204030204" pitchFamily="34" charset="0"/>
                <a:cs typeface="Calibri" panose="020F0502020204030204" pitchFamily="34" charset="0"/>
              </a:rPr>
              <a:t>Front-End :-  </a:t>
            </a:r>
            <a:r>
              <a:rPr lang="en-US" dirty="0">
                <a:effectLst/>
                <a:latin typeface="Calibri" panose="020F0502020204030204" pitchFamily="34" charset="0"/>
                <a:ea typeface="Calibri" panose="020F0502020204030204" pitchFamily="34" charset="0"/>
                <a:cs typeface="Calibri" panose="020F0502020204030204" pitchFamily="34" charset="0"/>
              </a:rPr>
              <a:t>HTML, JSP, CSS, JavaScript, Bootstrap, jQuery.</a:t>
            </a:r>
            <a:endParaRPr lang="en-IN" dirty="0">
              <a:latin typeface="Calibri" panose="020F0502020204030204" pitchFamily="34" charset="0"/>
              <a:ea typeface="Calibri" panose="020F0502020204030204" pitchFamily="34" charset="0"/>
              <a:cs typeface="Calibri" panose="020F0502020204030204" pitchFamily="34" charset="0"/>
            </a:endParaRPr>
          </a:p>
          <a:p>
            <a:pPr marL="1085850" lvl="2" indent="-171450" algn="l" eaLnBrk="0" hangingPunct="0">
              <a:spcBef>
                <a:spcPts val="375"/>
              </a:spcBef>
              <a:buSzPts val="1200"/>
              <a:buFont typeface="Wingdings" panose="05000000000000000000" pitchFamily="2" charset="2"/>
              <a:buChar char="Ø"/>
              <a:tabLst>
                <a:tab pos="630555" algn="l"/>
              </a:tabLst>
            </a:pPr>
            <a:r>
              <a:rPr lang="en-US" b="1" dirty="0">
                <a:effectLst/>
                <a:latin typeface="Calibri" panose="020F0502020204030204" pitchFamily="34" charset="0"/>
                <a:ea typeface="Calibri" panose="020F0502020204030204" pitchFamily="34" charset="0"/>
                <a:cs typeface="Calibri" panose="020F0502020204030204" pitchFamily="34" charset="0"/>
              </a:rPr>
              <a:t>Back-End :- </a:t>
            </a:r>
            <a:r>
              <a:rPr lang="en-US" dirty="0">
                <a:effectLst/>
                <a:latin typeface="Calibri" panose="020F0502020204030204" pitchFamily="34" charset="0"/>
                <a:ea typeface="Calibri" panose="020F0502020204030204" pitchFamily="34" charset="0"/>
                <a:cs typeface="Calibri" panose="020F0502020204030204" pitchFamily="34" charset="0"/>
              </a:rPr>
              <a:t>Java (Servlet), Tomcat-Server 9.0.</a:t>
            </a:r>
          </a:p>
          <a:p>
            <a:pPr marL="419100" indent="457200"/>
            <a:endParaRPr lang="en-IN" sz="300" dirty="0">
              <a:effectLst/>
              <a:latin typeface="Calibri" panose="020F0502020204030204" pitchFamily="34" charset="0"/>
              <a:ea typeface="Calibri" panose="020F0502020204030204" pitchFamily="34" charset="0"/>
              <a:cs typeface="Calibri" panose="020F0502020204030204" pitchFamily="34" charset="0"/>
            </a:endParaRPr>
          </a:p>
          <a:p>
            <a:r>
              <a:rPr lang="en-US" sz="300" dirty="0">
                <a:effectLst/>
                <a:latin typeface="Calibri" panose="020F0502020204030204" pitchFamily="34" charset="0"/>
                <a:ea typeface="Calibri" panose="020F0502020204030204" pitchFamily="34" charset="0"/>
                <a:cs typeface="Calibri" panose="020F0502020204030204" pitchFamily="34" charset="0"/>
              </a:rPr>
              <a:t> </a:t>
            </a:r>
          </a:p>
          <a:p>
            <a:r>
              <a:rPr lang="en-IN" dirty="0">
                <a:effectLst/>
                <a:latin typeface="Calibri" panose="020F0502020204030204" pitchFamily="34" charset="0"/>
                <a:ea typeface="Calibri" panose="020F0502020204030204" pitchFamily="34" charset="0"/>
                <a:cs typeface="Calibri" panose="020F0502020204030204" pitchFamily="34" charset="0"/>
              </a:rPr>
              <a:t>	</a:t>
            </a:r>
            <a:r>
              <a:rPr lang="en-IN" b="1" dirty="0">
                <a:effectLst/>
                <a:latin typeface="Calibri" panose="020F0502020204030204" pitchFamily="34" charset="0"/>
                <a:ea typeface="Calibri" panose="020F0502020204030204" pitchFamily="34" charset="0"/>
                <a:cs typeface="Calibri" panose="020F0502020204030204" pitchFamily="34" charset="0"/>
              </a:rPr>
              <a:t>2.   </a:t>
            </a:r>
            <a:r>
              <a:rPr lang="en-US" b="1" u="none" strike="noStrike" dirty="0">
                <a:effectLst/>
                <a:latin typeface="Calibri" panose="020F0502020204030204" pitchFamily="34" charset="0"/>
                <a:ea typeface="Calibri" panose="020F0502020204030204" pitchFamily="34" charset="0"/>
                <a:cs typeface="Calibri" panose="020F0502020204030204" pitchFamily="34" charset="0"/>
              </a:rPr>
              <a:t>Project </a:t>
            </a:r>
            <a:r>
              <a:rPr lang="en-IN" b="1" u="none" strike="noStrike" dirty="0">
                <a:effectLst/>
                <a:latin typeface="Calibri" panose="020F0502020204030204" pitchFamily="34" charset="0"/>
                <a:ea typeface="Calibri" panose="020F0502020204030204" pitchFamily="34" charset="0"/>
                <a:cs typeface="Calibri" panose="020F0502020204030204" pitchFamily="34" charset="0"/>
              </a:rPr>
              <a:t>Objective </a:t>
            </a:r>
          </a:p>
          <a:p>
            <a:pPr marL="1257300" marR="389890" lvl="2" indent="-342900" algn="just">
              <a:spcBef>
                <a:spcPts val="1200"/>
              </a:spcBef>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Calibri" panose="020F0502020204030204" pitchFamily="34" charset="0"/>
              </a:rPr>
              <a:t>“</a:t>
            </a:r>
            <a:r>
              <a:rPr lang="en-US" b="1" dirty="0">
                <a:effectLst/>
                <a:latin typeface="Calibri" panose="020F0502020204030204" pitchFamily="34" charset="0"/>
                <a:ea typeface="Calibri" panose="020F0502020204030204" pitchFamily="34" charset="0"/>
                <a:cs typeface="Calibri" panose="020F0502020204030204" pitchFamily="34" charset="0"/>
              </a:rPr>
              <a:t>Siamaq Portal</a:t>
            </a:r>
            <a:r>
              <a:rPr lang="en-US" dirty="0">
                <a:effectLst/>
                <a:latin typeface="Calibri" panose="020F0502020204030204" pitchFamily="34" charset="0"/>
                <a:ea typeface="Calibri" panose="020F0502020204030204" pitchFamily="34" charset="0"/>
                <a:cs typeface="Calibri" panose="020F0502020204030204" pitchFamily="34" charset="0"/>
              </a:rPr>
              <a:t>” is a Clean Modern Web Based Website for </a:t>
            </a:r>
            <a:r>
              <a:rPr lang="en-US" b="1" dirty="0">
                <a:effectLst/>
                <a:latin typeface="Calibri" panose="020F0502020204030204" pitchFamily="34" charset="0"/>
                <a:ea typeface="Calibri" panose="020F0502020204030204" pitchFamily="34" charset="0"/>
                <a:cs typeface="Calibri" panose="020F0502020204030204" pitchFamily="34" charset="0"/>
              </a:rPr>
              <a:t>Online Job Hiring </a:t>
            </a:r>
            <a:r>
              <a:rPr lang="en-US" dirty="0">
                <a:effectLst/>
                <a:latin typeface="Calibri" panose="020F0502020204030204" pitchFamily="34" charset="0"/>
                <a:ea typeface="Calibri" panose="020F0502020204030204" pitchFamily="34" charset="0"/>
                <a:cs typeface="Calibri" panose="020F0502020204030204" pitchFamily="34" charset="0"/>
              </a:rPr>
              <a:t>to our company. </a:t>
            </a:r>
            <a:endParaRPr lang="en-IN" dirty="0">
              <a:latin typeface="Calibri" panose="020F0502020204030204" pitchFamily="34" charset="0"/>
              <a:ea typeface="Calibri" panose="020F0502020204030204" pitchFamily="34" charset="0"/>
              <a:cs typeface="Calibri" panose="020F0502020204030204" pitchFamily="34" charset="0"/>
            </a:endParaRPr>
          </a:p>
          <a:p>
            <a:pPr marL="1257300" marR="389890" lvl="2" indent="-342900" algn="just">
              <a:spcBef>
                <a:spcPts val="1200"/>
              </a:spcBef>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Calibri" panose="020F0502020204030204" pitchFamily="34" charset="0"/>
              </a:rPr>
              <a:t>The website “Siamaq Portal” provides an easy and convenient search website for the job seekers to find their desired jobs and for the recruiters to find the right candidate. </a:t>
            </a:r>
            <a:endParaRPr lang="en-US" dirty="0">
              <a:latin typeface="Calibri" panose="020F0502020204030204" pitchFamily="34" charset="0"/>
              <a:ea typeface="Calibri" panose="020F0502020204030204" pitchFamily="34" charset="0"/>
              <a:cs typeface="Calibri" panose="020F0502020204030204" pitchFamily="34" charset="0"/>
            </a:endParaRPr>
          </a:p>
          <a:p>
            <a:pPr marL="1257300" marR="389890" lvl="2" indent="-342900" algn="just">
              <a:spcBef>
                <a:spcPts val="1200"/>
              </a:spcBef>
              <a:buFont typeface="Wingdings" panose="05000000000000000000" pitchFamily="2" charset="2"/>
              <a:buChar char="Ø"/>
            </a:pPr>
            <a:r>
              <a:rPr lang="en-US">
                <a:effectLst/>
                <a:latin typeface="Calibri" panose="020F0502020204030204" pitchFamily="34" charset="0"/>
                <a:ea typeface="Calibri" panose="020F0502020204030204" pitchFamily="34" charset="0"/>
                <a:cs typeface="Calibri" panose="020F0502020204030204" pitchFamily="34" charset="0"/>
              </a:rPr>
              <a:t>Consultancy </a:t>
            </a:r>
            <a:r>
              <a:rPr lang="en-US" dirty="0">
                <a:effectLst/>
                <a:latin typeface="Calibri" panose="020F0502020204030204" pitchFamily="34" charset="0"/>
                <a:ea typeface="Calibri" panose="020F0502020204030204" pitchFamily="34" charset="0"/>
                <a:cs typeface="Calibri" panose="020F0502020204030204" pitchFamily="34" charset="0"/>
              </a:rPr>
              <a:t>Company offers job opportunities for job seeker and also facilitates find other companies job and to post job openings.</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1257300" marR="389890" lvl="2" indent="-342900" algn="just">
              <a:spcBef>
                <a:spcPts val="1200"/>
              </a:spcBef>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Calibri" panose="020F0502020204030204" pitchFamily="34" charset="0"/>
              </a:rPr>
              <a:t>Our project hots a diverse range of job openings, from entry-level positions to senior roles, We regularly update our listings to ensure you have access to the latest opportunities within our company.</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INTRODUCTION OF PROJECT </a:t>
            </a:r>
            <a:endParaRPr dirty="0">
              <a:solidFill>
                <a:srgbClr val="00206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9"/>
          <p:cNvSpPr txBox="1">
            <a:spLocks noGrp="1"/>
          </p:cNvSpPr>
          <p:nvPr>
            <p:ph type="title"/>
          </p:nvPr>
        </p:nvSpPr>
        <p:spPr>
          <a:xfrm>
            <a:off x="719825" y="2830781"/>
            <a:ext cx="7704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800" dirty="0">
                <a:solidFill>
                  <a:srgbClr val="002060"/>
                </a:solidFill>
              </a:rPr>
              <a:t>SYSTEM REQUIREMENT</a:t>
            </a:r>
          </a:p>
        </p:txBody>
      </p:sp>
      <p:sp>
        <p:nvSpPr>
          <p:cNvPr id="218" name="Google Shape;218;p29"/>
          <p:cNvSpPr txBox="1">
            <a:spLocks noGrp="1"/>
          </p:cNvSpPr>
          <p:nvPr>
            <p:ph type="title" idx="2"/>
          </p:nvPr>
        </p:nvSpPr>
        <p:spPr>
          <a:xfrm>
            <a:off x="3276900" y="1293413"/>
            <a:ext cx="25902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47814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713225" y="1286108"/>
            <a:ext cx="7717500" cy="3336168"/>
          </a:xfrm>
          <a:prstGeom prst="rect">
            <a:avLst/>
          </a:prstGeom>
        </p:spPr>
        <p:txBody>
          <a:bodyPr spcFirstLastPara="1" wrap="square" lIns="91425" tIns="91425" rIns="91425" bIns="91425" anchor="t" anchorCtr="0">
            <a:noAutofit/>
          </a:bodyPr>
          <a:lstStyle/>
          <a:p>
            <a:pPr marL="457200" lvl="1" indent="0" eaLnBrk="0" hangingPunct="0">
              <a:spcBef>
                <a:spcPts val="375"/>
              </a:spcBef>
              <a:spcAft>
                <a:spcPts val="0"/>
              </a:spcAft>
              <a:buSzPts val="1200"/>
              <a:tabLst>
                <a:tab pos="630555" algn="l"/>
              </a:tabLst>
            </a:pPr>
            <a:endParaRPr lang="en-US" sz="100" b="1" u="none" strike="noStrike" dirty="0">
              <a:effectLst/>
              <a:latin typeface="Calibri" panose="020F0502020204030204" pitchFamily="34" charset="0"/>
              <a:ea typeface="Calibri" panose="020F0502020204030204" pitchFamily="34" charset="0"/>
              <a:cs typeface="Calibri" panose="020F0502020204030204" pitchFamily="34" charset="0"/>
            </a:endParaRPr>
          </a:p>
          <a:p>
            <a:pPr algn="just" eaLnBrk="0" hangingPunct="0">
              <a:spcBef>
                <a:spcPts val="25"/>
              </a:spcBef>
              <a:spcAft>
                <a:spcPts val="0"/>
              </a:spcAft>
            </a:pPr>
            <a:r>
              <a:rPr lang="en-US" sz="1050" b="1" dirty="0">
                <a:effectLst/>
                <a:latin typeface="Times New Roman" panose="02020603050405020304" pitchFamily="18" charset="0"/>
                <a:ea typeface="Times New Roman" panose="02020603050405020304" pitchFamily="18" charset="0"/>
                <a:cs typeface="Liberation Sans"/>
              </a:rPr>
              <a:t> </a:t>
            </a:r>
            <a:endParaRPr lang="en-IN" sz="1100" dirty="0">
              <a:effectLst/>
              <a:latin typeface="Liberation Sans"/>
              <a:ea typeface="Times New Roman" panose="02020603050405020304" pitchFamily="18" charset="0"/>
              <a:cs typeface="Liberation Sans"/>
            </a:endParaRPr>
          </a:p>
          <a:p>
            <a:pPr marL="1143000" marR="389890" lvl="2" indent="-228600" algn="just" eaLnBrk="0" hangingPunct="0">
              <a:lnSpc>
                <a:spcPct val="112000"/>
              </a:lnSpc>
              <a:buFont typeface="Wingdings" panose="05000000000000000000" pitchFamily="2" charset="2"/>
              <a:buChar char=""/>
              <a:tabLst>
                <a:tab pos="1105535" algn="l"/>
              </a:tabLst>
            </a:pPr>
            <a:r>
              <a:rPr lang="en-US" sz="1100" dirty="0">
                <a:effectLst/>
                <a:latin typeface="Calibri" panose="020F0502020204030204" pitchFamily="34" charset="0"/>
                <a:ea typeface="Calibri" panose="020F0502020204030204" pitchFamily="34" charset="0"/>
                <a:cs typeface="Calibri" panose="020F0502020204030204" pitchFamily="34" charset="0"/>
              </a:rPr>
              <a:t>To offers convenience and efficiency to both job seekers and employers.</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1104900" marR="389890" indent="-229235" algn="just" eaLnBrk="0" hangingPunct="0">
              <a:lnSpc>
                <a:spcPct val="112000"/>
              </a:lnSpc>
              <a:tabLst>
                <a:tab pos="1105535" algn="l"/>
              </a:tabLst>
            </a:pPr>
            <a:r>
              <a:rPr lang="en-US" sz="1100" dirty="0">
                <a:effectLst/>
                <a:latin typeface="Calibri" panose="020F0502020204030204" pitchFamily="34" charset="0"/>
                <a:ea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1143000" marR="389890" lvl="2" indent="-228600" algn="just" eaLnBrk="0" hangingPunct="0">
              <a:lnSpc>
                <a:spcPct val="112000"/>
              </a:lnSpc>
              <a:buFont typeface="Wingdings" panose="05000000000000000000" pitchFamily="2" charset="2"/>
              <a:buChar char=""/>
              <a:tabLst>
                <a:tab pos="1105535" algn="l"/>
              </a:tabLst>
            </a:pPr>
            <a:r>
              <a:rPr lang="en-US" sz="1100" dirty="0">
                <a:effectLst/>
                <a:latin typeface="Calibri" panose="020F0502020204030204" pitchFamily="34" charset="0"/>
                <a:ea typeface="Calibri" panose="020F0502020204030204" pitchFamily="34" charset="0"/>
                <a:cs typeface="Calibri" panose="020F0502020204030204" pitchFamily="34" charset="0"/>
              </a:rPr>
              <a:t>To include resume-building guidance, interview tips, career advice articles, and access to industry news and updates.</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1143000" marR="389890" lvl="2" indent="-228600" algn="just" eaLnBrk="0" hangingPunct="0">
              <a:lnSpc>
                <a:spcPct val="115000"/>
              </a:lnSpc>
              <a:spcBef>
                <a:spcPts val="1200"/>
              </a:spcBef>
              <a:spcAft>
                <a:spcPts val="0"/>
              </a:spcAft>
              <a:buFont typeface="Wingdings" panose="05000000000000000000" pitchFamily="2" charset="2"/>
              <a:buChar char=""/>
              <a:tabLst>
                <a:tab pos="1105535" algn="l"/>
              </a:tabLst>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to require a siamaq portal, where job seeker can easily browse and search for relevant job openings across multiple industries and sectors. </a:t>
            </a:r>
            <a:endParaRPr lang="en-IN" sz="120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1143000" marR="389890" lvl="2" indent="-228600" algn="just" eaLnBrk="0" hangingPunct="0">
              <a:lnSpc>
                <a:spcPct val="115000"/>
              </a:lnSpc>
              <a:spcBef>
                <a:spcPts val="1200"/>
              </a:spcBef>
              <a:spcAft>
                <a:spcPts val="0"/>
              </a:spcAft>
              <a:buFont typeface="Wingdings" panose="05000000000000000000" pitchFamily="2" charset="2"/>
              <a:buChar char=""/>
              <a:tabLst>
                <a:tab pos="1105535" algn="l"/>
              </a:tabLst>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To addresses job seeker's need by hosting job postings from various companies and sectors.</a:t>
            </a:r>
            <a:endParaRPr lang="en-IN" sz="120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1143000" marR="389890" lvl="2" indent="-228600" algn="just" eaLnBrk="0" hangingPunct="0">
              <a:lnSpc>
                <a:spcPct val="115000"/>
              </a:lnSpc>
              <a:spcBef>
                <a:spcPts val="1200"/>
              </a:spcBef>
              <a:spcAft>
                <a:spcPts val="0"/>
              </a:spcAft>
              <a:buFont typeface="Wingdings" panose="05000000000000000000" pitchFamily="2" charset="2"/>
              <a:buChar char=""/>
              <a:tabLst>
                <a:tab pos="1105535" algn="l"/>
              </a:tabLst>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To job seekers require accurate and up-to-date information about job vacancies, including job descriptions, requirements, and application deadlines. Siamaq Portal fulfills this need by providing detailed and comprehensive job listings.</a:t>
            </a:r>
            <a:endParaRPr lang="en-IN" sz="120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1143000" marR="389890" lvl="2" indent="-228600" algn="just" eaLnBrk="0" hangingPunct="0">
              <a:lnSpc>
                <a:spcPct val="115000"/>
              </a:lnSpc>
              <a:spcBef>
                <a:spcPts val="1200"/>
              </a:spcBef>
              <a:spcAft>
                <a:spcPts val="0"/>
              </a:spcAft>
              <a:buFont typeface="Wingdings" panose="05000000000000000000" pitchFamily="2" charset="2"/>
              <a:buChar char=""/>
              <a:tabLst>
                <a:tab pos="1105535" algn="l"/>
              </a:tabLst>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Siamaq Portal provide a centralized and easily accessible platform for job seekers to explore a wide range of job opportunities.</a:t>
            </a:r>
            <a:endParaRPr lang="en-IN" sz="1200" u="none" strike="noStrike"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224" name="Google Shape;224;p30"/>
          <p:cNvSpPr txBox="1">
            <a:spLocks noGrp="1"/>
          </p:cNvSpPr>
          <p:nvPr>
            <p:ph type="title"/>
          </p:nvPr>
        </p:nvSpPr>
        <p:spPr>
          <a:xfrm>
            <a:off x="713225" y="521225"/>
            <a:ext cx="77175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3.1 NEED OF SYSTEM</a:t>
            </a:r>
            <a:endParaRPr dirty="0">
              <a:solidFill>
                <a:srgbClr val="002060"/>
              </a:solidFill>
            </a:endParaRPr>
          </a:p>
        </p:txBody>
      </p:sp>
    </p:spTree>
    <p:extLst>
      <p:ext uri="{BB962C8B-B14F-4D97-AF65-F5344CB8AC3E}">
        <p14:creationId xmlns:p14="http://schemas.microsoft.com/office/powerpoint/2010/main" val="77154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2"/>
          <p:cNvSpPr txBox="1">
            <a:spLocks noGrp="1"/>
          </p:cNvSpPr>
          <p:nvPr>
            <p:ph type="subTitle" idx="1"/>
          </p:nvPr>
        </p:nvSpPr>
        <p:spPr>
          <a:xfrm>
            <a:off x="460464" y="1835029"/>
            <a:ext cx="4892118" cy="896100"/>
          </a:xfrm>
          <a:prstGeom prst="rect">
            <a:avLst/>
          </a:prstGeom>
        </p:spPr>
        <p:txBody>
          <a:bodyPr spcFirstLastPara="1" wrap="square" lIns="91425" tIns="91425" rIns="91425" bIns="91425" anchor="b" anchorCtr="0">
            <a:noAutofit/>
          </a:bodyPr>
          <a:lstStyle/>
          <a:p>
            <a:pPr marL="0" indent="0">
              <a:lnSpc>
                <a:spcPct val="150000"/>
              </a:lnSpc>
            </a:pPr>
            <a:r>
              <a:rPr lang="en-IN" sz="1600" dirty="0"/>
              <a:t>MINIMUM SOFTWARE REQUIREMENTS </a:t>
            </a:r>
          </a:p>
        </p:txBody>
      </p:sp>
      <p:sp>
        <p:nvSpPr>
          <p:cNvPr id="239" name="Google Shape;239;p32"/>
          <p:cNvSpPr txBox="1">
            <a:spLocks noGrp="1"/>
          </p:cNvSpPr>
          <p:nvPr>
            <p:ph type="subTitle" idx="3"/>
          </p:nvPr>
        </p:nvSpPr>
        <p:spPr>
          <a:xfrm>
            <a:off x="5746593" y="1852695"/>
            <a:ext cx="3079370" cy="896100"/>
          </a:xfrm>
          <a:prstGeom prst="rect">
            <a:avLst/>
          </a:prstGeom>
        </p:spPr>
        <p:txBody>
          <a:bodyPr spcFirstLastPara="1" wrap="square" lIns="91425" tIns="91425" rIns="91425" bIns="91425" anchor="b" anchorCtr="0">
            <a:noAutofit/>
          </a:bodyPr>
          <a:lstStyle/>
          <a:p>
            <a:pPr marL="0" marR="0" lvl="0" indent="0" algn="ctr" defTabSz="914400" rtl="0" eaLnBrk="1" fontAlgn="auto" latinLnBrk="0" hangingPunct="1">
              <a:lnSpc>
                <a:spcPct val="150000"/>
              </a:lnSpc>
              <a:spcBef>
                <a:spcPts val="0"/>
              </a:spcBef>
              <a:spcAft>
                <a:spcPts val="0"/>
              </a:spcAft>
              <a:buClr>
                <a:srgbClr val="0D2641"/>
              </a:buClr>
              <a:buSzPts val="1800"/>
              <a:buFont typeface="Poppins"/>
              <a:buNone/>
              <a:tabLst/>
              <a:defRPr/>
            </a:pPr>
            <a:r>
              <a:rPr kumimoji="0" lang="en-IN" sz="1600" b="0" i="0" u="none" strike="noStrike" kern="0" cap="none" spc="0" normalizeH="0" baseline="0" noProof="0" dirty="0">
                <a:ln>
                  <a:noFill/>
                </a:ln>
                <a:solidFill>
                  <a:srgbClr val="0D2641"/>
                </a:solidFill>
                <a:effectLst/>
                <a:uLnTx/>
                <a:uFillTx/>
                <a:latin typeface="Lexend Exa Black"/>
                <a:sym typeface="Lexend Exa Black"/>
              </a:rPr>
              <a:t>MINIMUM HARDWARE REQUIREMENTS </a:t>
            </a:r>
          </a:p>
        </p:txBody>
      </p:sp>
      <p:sp>
        <p:nvSpPr>
          <p:cNvPr id="240" name="Google Shape;240;p32"/>
          <p:cNvSpPr txBox="1">
            <a:spLocks noGrp="1"/>
          </p:cNvSpPr>
          <p:nvPr>
            <p:ph type="subTitle" idx="4"/>
          </p:nvPr>
        </p:nvSpPr>
        <p:spPr>
          <a:xfrm>
            <a:off x="5746594" y="2714327"/>
            <a:ext cx="3079369" cy="1521600"/>
          </a:xfrm>
          <a:prstGeom prst="rect">
            <a:avLst/>
          </a:prstGeom>
        </p:spPr>
        <p:txBody>
          <a:bodyPr spcFirstLastPara="1" wrap="square" lIns="91425" tIns="91425" rIns="91425" bIns="91425" anchor="t" anchorCtr="0">
            <a:noAutofit/>
          </a:bodyPr>
          <a:lstStyle/>
          <a:p>
            <a:pPr marL="457200" marR="584200" lvl="1" indent="0" algn="just" eaLnBrk="0" hangingPunct="0">
              <a:spcBef>
                <a:spcPts val="75"/>
              </a:spcBef>
              <a:tabLst>
                <a:tab pos="1890395" algn="l"/>
              </a:tabLst>
            </a:pPr>
            <a:r>
              <a:rPr lang="en-US" b="1" spc="-25" dirty="0">
                <a:latin typeface="Calibri" panose="020F0502020204030204" pitchFamily="34" charset="0"/>
                <a:ea typeface="Calibri" panose="020F0502020204030204" pitchFamily="34" charset="0"/>
                <a:cs typeface="Calibri" panose="020F0502020204030204" pitchFamily="34" charset="0"/>
              </a:rPr>
              <a:t>Processor  :   </a:t>
            </a:r>
            <a:r>
              <a:rPr lang="en-US" spc="-25" dirty="0">
                <a:latin typeface="Calibri" panose="020F0502020204030204" pitchFamily="34" charset="0"/>
                <a:ea typeface="Calibri" panose="020F0502020204030204" pitchFamily="34" charset="0"/>
                <a:cs typeface="Calibri" panose="020F0502020204030204" pitchFamily="34" charset="0"/>
              </a:rPr>
              <a:t>Intel(R)Core(TM) </a:t>
            </a:r>
            <a:endParaRPr lang="en-IN" spc="-25" dirty="0">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spcBef>
                <a:spcPts val="85"/>
              </a:spcBef>
              <a:tabLst>
                <a:tab pos="1890395" algn="l"/>
              </a:tabLst>
            </a:pPr>
            <a:r>
              <a:rPr lang="en-US" b="1" spc="-25" dirty="0">
                <a:latin typeface="Calibri" panose="020F0502020204030204" pitchFamily="34" charset="0"/>
                <a:ea typeface="Calibri" panose="020F0502020204030204" pitchFamily="34" charset="0"/>
                <a:cs typeface="Calibri" panose="020F0502020204030204" pitchFamily="34" charset="0"/>
              </a:rPr>
              <a:t>HDD            :  </a:t>
            </a:r>
            <a:r>
              <a:rPr lang="en-US" spc="-25" dirty="0">
                <a:latin typeface="Calibri" panose="020F0502020204030204" pitchFamily="34" charset="0"/>
                <a:ea typeface="Calibri" panose="020F0502020204030204" pitchFamily="34" charset="0"/>
                <a:cs typeface="Calibri" panose="020F0502020204030204" pitchFamily="34" charset="0"/>
              </a:rPr>
              <a:t>10 GB</a:t>
            </a:r>
            <a:endParaRPr lang="en-IN" spc="-25" dirty="0">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r>
              <a:rPr lang="en-US" b="1" spc="-25" dirty="0">
                <a:latin typeface="Calibri" panose="020F0502020204030204" pitchFamily="34" charset="0"/>
                <a:ea typeface="Calibri" panose="020F0502020204030204" pitchFamily="34" charset="0"/>
                <a:cs typeface="Calibri" panose="020F0502020204030204" pitchFamily="34" charset="0"/>
              </a:rPr>
              <a:t>Monitor     : </a:t>
            </a:r>
            <a:r>
              <a:rPr lang="en-US" spc="-25" dirty="0">
                <a:latin typeface="Calibri" panose="020F0502020204030204" pitchFamily="34" charset="0"/>
                <a:ea typeface="Calibri" panose="020F0502020204030204" pitchFamily="34" charset="0"/>
                <a:cs typeface="Calibri" panose="020F0502020204030204" pitchFamily="34" charset="0"/>
              </a:rPr>
              <a:t> Any Normal Monitor</a:t>
            </a:r>
          </a:p>
          <a:p>
            <a:pPr marL="457200" marR="584200" lvl="1" indent="0" algn="just" eaLnBrk="0" hangingPunct="0"/>
            <a:r>
              <a:rPr lang="en-US" sz="1100" b="1" spc="-25" dirty="0">
                <a:effectLst/>
                <a:latin typeface="Calibri" panose="020F0502020204030204" pitchFamily="34" charset="0"/>
                <a:ea typeface="Calibri" panose="020F0502020204030204" pitchFamily="34" charset="0"/>
                <a:cs typeface="Calibri" panose="020F0502020204030204" pitchFamily="34" charset="0"/>
              </a:rPr>
              <a:t>Mouse	     :</a:t>
            </a:r>
            <a:r>
              <a:rPr lang="en-US" b="1" spc="-25" dirty="0">
                <a:latin typeface="Calibri" panose="020F0502020204030204" pitchFamily="34" charset="0"/>
                <a:ea typeface="Calibri" panose="020F0502020204030204" pitchFamily="34" charset="0"/>
                <a:cs typeface="Calibri" panose="020F0502020204030204" pitchFamily="34" charset="0"/>
              </a:rPr>
              <a:t>  </a:t>
            </a:r>
            <a:r>
              <a:rPr lang="en-US" sz="1100" spc="-25" dirty="0">
                <a:effectLst/>
                <a:latin typeface="Calibri" panose="020F0502020204030204" pitchFamily="34" charset="0"/>
                <a:ea typeface="Calibri" panose="020F0502020204030204" pitchFamily="34" charset="0"/>
                <a:cs typeface="Calibri" panose="020F0502020204030204" pitchFamily="34" charset="0"/>
              </a:rPr>
              <a:t>Any Normal Mouse</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endParaRPr lang="en-IN" b="1" spc="-25" dirty="0">
              <a:latin typeface="Times New Roman" panose="02020603050405020304" pitchFamily="18" charset="0"/>
            </a:endParaRPr>
          </a:p>
        </p:txBody>
      </p:sp>
      <p:sp>
        <p:nvSpPr>
          <p:cNvPr id="7" name="Google Shape;224;p30">
            <a:extLst>
              <a:ext uri="{FF2B5EF4-FFF2-40B4-BE49-F238E27FC236}">
                <a16:creationId xmlns:a16="http://schemas.microsoft.com/office/drawing/2014/main" id="{971B4DF1-BC78-D1DA-9EB8-FBF82C83E93E}"/>
              </a:ext>
            </a:extLst>
          </p:cNvPr>
          <p:cNvSpPr txBox="1">
            <a:spLocks noGrp="1"/>
          </p:cNvSpPr>
          <p:nvPr>
            <p:ph type="title"/>
          </p:nvPr>
        </p:nvSpPr>
        <p:spPr>
          <a:xfrm>
            <a:off x="713225" y="521224"/>
            <a:ext cx="7717500" cy="10399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002060"/>
                </a:solidFill>
              </a:rPr>
              <a:t>3.2 SOFTWARE AND HARDWARE REQUIREMENTS </a:t>
            </a:r>
            <a:endParaRPr dirty="0">
              <a:solidFill>
                <a:srgbClr val="002060"/>
              </a:solidFill>
            </a:endParaRPr>
          </a:p>
        </p:txBody>
      </p:sp>
      <p:sp>
        <p:nvSpPr>
          <p:cNvPr id="3" name="Google Shape;240;p32">
            <a:extLst>
              <a:ext uri="{FF2B5EF4-FFF2-40B4-BE49-F238E27FC236}">
                <a16:creationId xmlns:a16="http://schemas.microsoft.com/office/drawing/2014/main" id="{C4BA92E6-6901-A728-B312-62EB17F610AF}"/>
              </a:ext>
            </a:extLst>
          </p:cNvPr>
          <p:cNvSpPr txBox="1">
            <a:spLocks/>
          </p:cNvSpPr>
          <p:nvPr/>
        </p:nvSpPr>
        <p:spPr>
          <a:xfrm>
            <a:off x="460465" y="2732428"/>
            <a:ext cx="4892119" cy="1521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1pPr>
            <a:lvl2pPr marL="914400" marR="0" lvl="1"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2pPr>
            <a:lvl3pPr marL="1371600" marR="0" lvl="2"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3pPr>
            <a:lvl4pPr marL="1828800" marR="0" lvl="3"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4pPr>
            <a:lvl5pPr marL="2286000" marR="0" lvl="4"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5pPr>
            <a:lvl6pPr marL="2743200" marR="0" lvl="5"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6pPr>
            <a:lvl7pPr marL="3200400" marR="0" lvl="6"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7pPr>
            <a:lvl8pPr marL="3657600" marR="0" lvl="7"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8pPr>
            <a:lvl9pPr marL="4114800" marR="0" lvl="8" indent="-298450" algn="ctr" rtl="0">
              <a:lnSpc>
                <a:spcPct val="100000"/>
              </a:lnSpc>
              <a:spcBef>
                <a:spcPts val="0"/>
              </a:spcBef>
              <a:spcAft>
                <a:spcPts val="0"/>
              </a:spcAft>
              <a:buClr>
                <a:schemeClr val="dk2"/>
              </a:buClr>
              <a:buSzPts val="1100"/>
              <a:buFont typeface="Poppins"/>
              <a:buNone/>
              <a:defRPr sz="1100" b="0" i="0" u="none" strike="noStrike" cap="none">
                <a:solidFill>
                  <a:schemeClr val="dk2"/>
                </a:solidFill>
                <a:latin typeface="Poppins"/>
                <a:ea typeface="Poppins"/>
                <a:cs typeface="Poppins"/>
                <a:sym typeface="Poppins"/>
              </a:defRPr>
            </a:lvl9pPr>
          </a:lstStyle>
          <a:p>
            <a:pPr marL="457200" marR="584200" lvl="1" indent="0" algn="just" eaLnBrk="0" hangingPunct="0">
              <a:spcBef>
                <a:spcPts val="1030"/>
              </a:spcBef>
              <a:tabLst>
                <a:tab pos="1105535" algn="l"/>
                <a:tab pos="225044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Operating System</a:t>
            </a:r>
            <a:r>
              <a:rPr lang="en-US" b="1" dirty="0">
                <a:effectLst/>
                <a:latin typeface="Calibri" panose="020F0502020204030204" pitchFamily="34" charset="0"/>
                <a:ea typeface="Calibri" panose="020F0502020204030204" pitchFamily="34" charset="0"/>
                <a:cs typeface="Calibri" panose="020F0502020204030204" pitchFamily="34" charset="0"/>
              </a:rPr>
              <a:t>        :      </a:t>
            </a:r>
            <a:r>
              <a:rPr lang="en-US" spc="-25" dirty="0">
                <a:effectLst/>
                <a:latin typeface="Calibri" panose="020F0502020204030204" pitchFamily="34" charset="0"/>
                <a:ea typeface="Calibri" panose="020F0502020204030204" pitchFamily="34" charset="0"/>
                <a:cs typeface="Calibri" panose="020F0502020204030204" pitchFamily="34" charset="0"/>
              </a:rPr>
              <a:t>Windows 7,8,10, 32/ 64-bit.</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spcBef>
                <a:spcPts val="80"/>
              </a:spcBef>
              <a:tabLst>
                <a:tab pos="1105535" algn="l"/>
                <a:tab pos="1200150" algn="l"/>
                <a:tab pos="2371725" algn="l"/>
                <a:tab pos="240030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Front end 		                 :       </a:t>
            </a:r>
            <a:r>
              <a:rPr lang="en-US" spc="-25" dirty="0">
                <a:effectLst/>
                <a:latin typeface="Calibri" panose="020F0502020204030204" pitchFamily="34" charset="0"/>
                <a:ea typeface="Calibri" panose="020F0502020204030204" pitchFamily="34" charset="0"/>
                <a:cs typeface="Calibri" panose="020F0502020204030204" pitchFamily="34" charset="0"/>
              </a:rPr>
              <a:t>HTML, CSS, JavaScript, jQuery, Bootstrap</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spcBef>
                <a:spcPts val="75"/>
              </a:spcBef>
              <a:tabLst>
                <a:tab pos="1105535" algn="l"/>
                <a:tab pos="240030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Back end</a:t>
            </a:r>
            <a:r>
              <a:rPr lang="en-US" spc="-25" dirty="0">
                <a:effectLst/>
                <a:latin typeface="Calibri" panose="020F0502020204030204" pitchFamily="34" charset="0"/>
                <a:ea typeface="Calibri" panose="020F0502020204030204" pitchFamily="34" charset="0"/>
                <a:cs typeface="Calibri" panose="020F0502020204030204" pitchFamily="34" charset="0"/>
              </a:rPr>
              <a:t>	                    </a:t>
            </a:r>
            <a:r>
              <a:rPr lang="en-US" b="1" spc="-25" dirty="0">
                <a:effectLst/>
                <a:latin typeface="Calibri" panose="020F0502020204030204" pitchFamily="34" charset="0"/>
                <a:ea typeface="Calibri" panose="020F0502020204030204" pitchFamily="34" charset="0"/>
                <a:cs typeface="Calibri" panose="020F0502020204030204" pitchFamily="34" charset="0"/>
              </a:rPr>
              <a:t>:</a:t>
            </a:r>
            <a:r>
              <a:rPr lang="en-US" spc="-25" dirty="0">
                <a:effectLst/>
                <a:latin typeface="Calibri" panose="020F0502020204030204" pitchFamily="34" charset="0"/>
                <a:ea typeface="Calibri" panose="020F0502020204030204" pitchFamily="34" charset="0"/>
                <a:cs typeface="Calibri" panose="020F0502020204030204" pitchFamily="34" charset="0"/>
              </a:rPr>
              <a:t>       Java, MySQL Database.</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457200" marR="584200" lvl="1" indent="0" algn="just" eaLnBrk="0" hangingPunct="0">
              <a:spcBef>
                <a:spcPts val="80"/>
              </a:spcBef>
              <a:tabLst>
                <a:tab pos="1105535" algn="l"/>
                <a:tab pos="240030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Development Tool</a:t>
            </a:r>
            <a:r>
              <a:rPr lang="en-US" b="1" spc="-25" dirty="0">
                <a:latin typeface="Calibri" panose="020F0502020204030204" pitchFamily="34" charset="0"/>
                <a:ea typeface="Calibri" panose="020F0502020204030204" pitchFamily="34" charset="0"/>
                <a:cs typeface="Calibri" panose="020F0502020204030204" pitchFamily="34" charset="0"/>
              </a:rPr>
              <a:t>       </a:t>
            </a:r>
            <a:r>
              <a:rPr lang="en-US" b="1" spc="-25" dirty="0">
                <a:effectLst/>
                <a:latin typeface="Calibri" panose="020F0502020204030204" pitchFamily="34" charset="0"/>
                <a:ea typeface="Calibri" panose="020F0502020204030204" pitchFamily="34" charset="0"/>
                <a:cs typeface="Calibri" panose="020F0502020204030204" pitchFamily="34" charset="0"/>
              </a:rPr>
              <a:t>:       </a:t>
            </a:r>
            <a:r>
              <a:rPr lang="en-US" spc="-25" dirty="0">
                <a:effectLst/>
                <a:latin typeface="Calibri" panose="020F0502020204030204" pitchFamily="34" charset="0"/>
                <a:ea typeface="Calibri" panose="020F0502020204030204" pitchFamily="34" charset="0"/>
                <a:cs typeface="Calibri" panose="020F0502020204030204" pitchFamily="34" charset="0"/>
              </a:rPr>
              <a:t>Eclipse, MySQL Workbench 8.0</a:t>
            </a:r>
          </a:p>
          <a:p>
            <a:pPr marL="457200" marR="584200" lvl="1" indent="0" algn="just" eaLnBrk="0" hangingPunct="0">
              <a:spcBef>
                <a:spcPts val="80"/>
              </a:spcBef>
              <a:tabLst>
                <a:tab pos="1105535" algn="l"/>
                <a:tab pos="240030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Sever</a:t>
            </a:r>
            <a:r>
              <a:rPr lang="en-US" b="1" spc="-25" dirty="0">
                <a:latin typeface="Calibri" panose="020F0502020204030204" pitchFamily="34" charset="0"/>
                <a:ea typeface="Calibri" panose="020F0502020204030204" pitchFamily="34" charset="0"/>
                <a:cs typeface="Calibri" panose="020F0502020204030204" pitchFamily="34" charset="0"/>
              </a:rPr>
              <a:t>                                </a:t>
            </a:r>
            <a:r>
              <a:rPr lang="en-US" b="1" spc="-25" dirty="0">
                <a:effectLst/>
                <a:latin typeface="Calibri" panose="020F0502020204030204" pitchFamily="34" charset="0"/>
                <a:ea typeface="Calibri" panose="020F0502020204030204" pitchFamily="34" charset="0"/>
                <a:cs typeface="Calibri" panose="020F0502020204030204" pitchFamily="34" charset="0"/>
              </a:rPr>
              <a:t>:      </a:t>
            </a:r>
            <a:r>
              <a:rPr lang="en-US" spc="-25" dirty="0">
                <a:effectLst/>
                <a:latin typeface="Calibri" panose="020F0502020204030204" pitchFamily="34" charset="0"/>
                <a:ea typeface="Calibri" panose="020F0502020204030204" pitchFamily="34" charset="0"/>
                <a:cs typeface="Calibri" panose="020F0502020204030204" pitchFamily="34" charset="0"/>
              </a:rPr>
              <a:t> Apache Tomcat 8.5.8</a:t>
            </a:r>
          </a:p>
          <a:p>
            <a:pPr marL="457200" marR="584200" lvl="1" indent="0" algn="just" eaLnBrk="0" hangingPunct="0">
              <a:spcBef>
                <a:spcPts val="80"/>
              </a:spcBef>
              <a:tabLst>
                <a:tab pos="1105535" algn="l"/>
                <a:tab pos="2400300" algn="l"/>
              </a:tabLst>
            </a:pPr>
            <a:r>
              <a:rPr lang="en-US" b="1" spc="-25" dirty="0">
                <a:effectLst/>
                <a:latin typeface="Calibri" panose="020F0502020204030204" pitchFamily="34" charset="0"/>
                <a:ea typeface="Calibri" panose="020F0502020204030204" pitchFamily="34" charset="0"/>
                <a:cs typeface="Calibri" panose="020F0502020204030204" pitchFamily="34" charset="0"/>
              </a:rPr>
              <a:t>Browser</a:t>
            </a:r>
            <a:r>
              <a:rPr lang="en-US" b="1" spc="-25" dirty="0">
                <a:latin typeface="Calibri" panose="020F0502020204030204" pitchFamily="34" charset="0"/>
                <a:ea typeface="Calibri" panose="020F0502020204030204" pitchFamily="34" charset="0"/>
                <a:cs typeface="Calibri" panose="020F0502020204030204" pitchFamily="34" charset="0"/>
              </a:rPr>
              <a:t>                           </a:t>
            </a:r>
            <a:r>
              <a:rPr lang="en-US" b="1" spc="-25" dirty="0">
                <a:effectLst/>
                <a:latin typeface="Calibri" panose="020F0502020204030204" pitchFamily="34" charset="0"/>
                <a:ea typeface="Calibri" panose="020F0502020204030204" pitchFamily="34" charset="0"/>
                <a:cs typeface="Calibri" panose="020F0502020204030204" pitchFamily="34" charset="0"/>
              </a:rPr>
              <a:t>: </a:t>
            </a:r>
            <a:r>
              <a:rPr lang="en-US" spc="-25" dirty="0">
                <a:effectLst/>
                <a:latin typeface="Calibri" panose="020F0502020204030204" pitchFamily="34" charset="0"/>
                <a:ea typeface="Calibri" panose="020F0502020204030204" pitchFamily="34" charset="0"/>
                <a:cs typeface="Calibri" panose="020F0502020204030204" pitchFamily="34" charset="0"/>
              </a:rPr>
              <a:t>     Chrome or Firefox or Internet Explorer </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marL="0" marR="584200" lvl="0" indent="0" algn="just" eaLnBrk="0" hangingPunct="0">
              <a:spcBef>
                <a:spcPts val="80"/>
              </a:spcBef>
              <a:spcAft>
                <a:spcPts val="0"/>
              </a:spcAft>
              <a:tabLst>
                <a:tab pos="1105535" algn="l"/>
                <a:tab pos="2400300" algn="l"/>
              </a:tabLst>
            </a:pPr>
            <a:endParaRPr lang="en-IN" dirty="0">
              <a:effectLst/>
              <a:latin typeface="Liberation Sans"/>
              <a:ea typeface="Times New Roman" panose="02020603050405020304" pitchFamily="18" charset="0"/>
              <a:cs typeface="Liberation Sans"/>
            </a:endParaRPr>
          </a:p>
        </p:txBody>
      </p:sp>
    </p:spTree>
  </p:cSld>
  <p:clrMapOvr>
    <a:masterClrMapping/>
  </p:clrMapOvr>
</p:sld>
</file>

<file path=ppt/theme/theme1.xml><?xml version="1.0" encoding="utf-8"?>
<a:theme xmlns:a="http://schemas.openxmlformats.org/drawingml/2006/main" name="Elegant Tranquil Blue Business Basic Template by Slidesgo">
  <a:themeElements>
    <a:clrScheme name="Simple Light">
      <a:dk1>
        <a:srgbClr val="FFFFFF"/>
      </a:dk1>
      <a:lt1>
        <a:srgbClr val="6992BE"/>
      </a:lt1>
      <a:dk2>
        <a:srgbClr val="0D2641"/>
      </a:dk2>
      <a:lt2>
        <a:srgbClr val="FFFFFF"/>
      </a:lt2>
      <a:accent1>
        <a:srgbClr val="FFFFFF"/>
      </a:accent1>
      <a:accent2>
        <a:srgbClr val="FFFFFF"/>
      </a:accent2>
      <a:accent3>
        <a:srgbClr val="FFFFFF"/>
      </a:accent3>
      <a:accent4>
        <a:srgbClr val="FFFFFF"/>
      </a:accent4>
      <a:accent5>
        <a:srgbClr val="FFFFFF"/>
      </a:accent5>
      <a:accent6>
        <a:srgbClr val="FFFFFF"/>
      </a:accent6>
      <a:hlink>
        <a:srgbClr val="0D26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1652</Words>
  <Application>Microsoft Office PowerPoint</Application>
  <PresentationFormat>On-screen Show (16:9)</PresentationFormat>
  <Paragraphs>165</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Lexend Exa</vt:lpstr>
      <vt:lpstr>Lexend Exa Black</vt:lpstr>
      <vt:lpstr>Times New Roman</vt:lpstr>
      <vt:lpstr>Liberation Sans</vt:lpstr>
      <vt:lpstr>Poppins</vt:lpstr>
      <vt:lpstr>Calibri</vt:lpstr>
      <vt:lpstr>Wingdings</vt:lpstr>
      <vt:lpstr>Arial</vt:lpstr>
      <vt:lpstr>Elegant Tranquil Blue Business Basic Template by Slidesgo</vt:lpstr>
      <vt:lpstr>A PRESENTATION ON DEVELOPING WEBSITE FOR SIAMAQ PORTAL  DEVELOPED FOR SIAMAQ CONSULTANCY PVT. LTD., PUNE  BY SEAT NO:-367617 PURVA DILIP WARKE         KCE’S INSTITUTE OF MANAGEMENT AND RESEARCH, JALGAON  2022-2023 </vt:lpstr>
      <vt:lpstr>INDEX</vt:lpstr>
      <vt:lpstr>COMPANY PROFILE</vt:lpstr>
      <vt:lpstr>COMPANY PROFILE</vt:lpstr>
      <vt:lpstr>INTRODUCTION OF PROJECT</vt:lpstr>
      <vt:lpstr>INTRODUCTION OF PROJECT </vt:lpstr>
      <vt:lpstr>SYSTEM REQUIREMENT</vt:lpstr>
      <vt:lpstr>3.1 NEED OF SYSTEM</vt:lpstr>
      <vt:lpstr>3.2 SOFTWARE AND HARDWARE REQUIREMENTS </vt:lpstr>
      <vt:lpstr>SYSTEM DESIGN</vt:lpstr>
      <vt:lpstr>4.1 PROJECT ARCHITECTURE </vt:lpstr>
      <vt:lpstr>PowerPoint Presentation</vt:lpstr>
      <vt:lpstr>4.3 DATA FLOW DIAGRAM LEVEL 0</vt:lpstr>
      <vt:lpstr>4.3 DATA FLOW DIAGRAM LEVEL 1</vt:lpstr>
      <vt:lpstr>4.3 DATA FLOW DIAGRAM LEVEL 1</vt:lpstr>
      <vt:lpstr>4.3 DATA FLOW DIAGRAM LEVEL 2</vt:lpstr>
      <vt:lpstr>4.3 DATA FLOW DIAGRAM LEVEL 2</vt:lpstr>
      <vt:lpstr>SCREEN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6.1 BENEFITS OF SYSTEM</vt:lpstr>
      <vt:lpstr>6.1 BENEFITS OF SYSTEM</vt:lpstr>
      <vt:lpstr>6.2 STRENGTH OF SYSTEM</vt:lpstr>
      <vt:lpstr>6.3 WEAKNESS OF SYSTEM</vt:lpstr>
      <vt:lpstr>6.4 FUTURE WORK </vt:lpstr>
      <vt:lpstr>REFERENCES </vt:lpstr>
      <vt:lpstr>7.1 BOOKS </vt:lpstr>
      <vt:lpstr>7.2 WEBSITES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DEVELOPING WEBSITE FOR SIAMAQ PORTAL  DEVELOPED FOR SIAMAQ CONSULTANCY PVT. LTD., JALGAON  BY SEAT NO:-367617 NILESH HEMANT JALODKAR         KCE’S INSTITUTE OF MANAGEMENT AND  RESEARCH, JALGAON 2021-2022</dc:title>
  <dc:creator>Purva</dc:creator>
  <cp:lastModifiedBy>Purva Warke</cp:lastModifiedBy>
  <cp:revision>17</cp:revision>
  <dcterms:modified xsi:type="dcterms:W3CDTF">2023-07-03T17:28:48Z</dcterms:modified>
</cp:coreProperties>
</file>